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sldIdLst>
    <p:sldId id="258" r:id="rId5"/>
    <p:sldId id="280" r:id="rId6"/>
    <p:sldId id="283" r:id="rId7"/>
    <p:sldId id="294" r:id="rId8"/>
    <p:sldId id="295" r:id="rId9"/>
    <p:sldId id="278" r:id="rId10"/>
    <p:sldId id="264" r:id="rId11"/>
    <p:sldId id="286" r:id="rId12"/>
    <p:sldId id="287" r:id="rId13"/>
    <p:sldId id="288" r:id="rId14"/>
    <p:sldId id="296" r:id="rId15"/>
    <p:sldId id="290" r:id="rId16"/>
    <p:sldId id="289" r:id="rId17"/>
    <p:sldId id="291" r:id="rId18"/>
    <p:sldId id="292" r:id="rId19"/>
    <p:sldId id="293" r:id="rId20"/>
    <p:sldId id="297" r:id="rId21"/>
    <p:sldId id="298" r:id="rId22"/>
    <p:sldId id="300" r:id="rId23"/>
    <p:sldId id="299" r:id="rId24"/>
    <p:sldId id="305" r:id="rId25"/>
    <p:sldId id="301" r:id="rId26"/>
    <p:sldId id="302" r:id="rId27"/>
    <p:sldId id="303" r:id="rId28"/>
    <p:sldId id="304"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456" userDrawn="1">
          <p15:clr>
            <a:srgbClr val="A4A3A4"/>
          </p15:clr>
        </p15:guide>
        <p15:guide id="3" pos="3840" userDrawn="1">
          <p15:clr>
            <a:srgbClr val="A4A3A4"/>
          </p15:clr>
        </p15:guide>
        <p15:guide id="4" pos="7224" userDrawn="1">
          <p15:clr>
            <a:srgbClr val="A4A3A4"/>
          </p15:clr>
        </p15:guide>
        <p15:guide id="5" orient="horz" pos="408" userDrawn="1">
          <p15:clr>
            <a:srgbClr val="A4A3A4"/>
          </p15:clr>
        </p15:guide>
        <p15:guide id="6" orient="horz" pos="139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5C73F-9958-AD1A-A0A3-F7AF541AF592}" v="6" dt="2023-04-01T21:34:40.635"/>
    <p1510:client id="{15479F72-0A72-FD31-8CF5-54CF3A99C02A}" v="8" dt="2023-04-06T09:23:41.469"/>
    <p1510:client id="{1AA0E636-CF49-49BF-E3E1-B96C4ADCD10C}" v="231" dt="2023-04-02T12:01:52.244"/>
    <p1510:client id="{34AE7A01-73F3-D8D5-D2E9-AB3CE603E6B9}" v="843" dt="2023-04-02T13:16:38.614"/>
    <p1510:client id="{37714BB9-7082-5A9D-45DD-6C86F0A60066}" v="11" dt="2023-04-10T07:27:09.636"/>
    <p1510:client id="{3F239332-8D21-004B-35D1-EB95FED37DA7}" v="98" dt="2023-04-06T09:47:18.028"/>
    <p1510:client id="{4B83085F-FC36-0226-F0EC-F2C65105623D}" v="59" dt="2023-04-02T13:30:53.467"/>
    <p1510:client id="{5BD3DD65-371C-A103-B7CA-D48A4DAFBE6B}" v="470" dt="2023-04-02T11:46:55.244"/>
    <p1510:client id="{5E4CFD3A-3741-392F-1FD9-B0FA644021B2}" v="296" dt="2023-04-01T21:32:50.396"/>
    <p1510:client id="{6920BB37-B746-0108-D8CE-7FBEB2DB6690}" v="661" dt="2023-04-10T07:16:54.824"/>
    <p1510:client id="{A722AFF4-79A0-B2CF-E238-7FC76B69C424}" v="415" dt="2023-04-02T12:43:19.423"/>
    <p1510:client id="{C7E2F6C3-C2CA-7EFC-1D10-E7920A957896}" v="774" dt="2023-04-02T13:09:27.318"/>
    <p1510:client id="{CE6C740E-D0B9-27AE-CAD0-601239E65DC9}" v="49" dt="2023-04-06T09:25:32.104"/>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830"/>
  </p:normalViewPr>
  <p:slideViewPr>
    <p:cSldViewPr snapToGrid="0" showGuides="1">
      <p:cViewPr>
        <p:scale>
          <a:sx n="100" d="100"/>
          <a:sy n="100" d="100"/>
        </p:scale>
        <p:origin x="-168" y="-1162"/>
      </p:cViewPr>
      <p:guideLst>
        <p:guide orient="horz" pos="2184"/>
        <p:guide pos="456"/>
        <p:guide pos="3840"/>
        <p:guide pos="7224"/>
        <p:guide orient="horz" pos="408"/>
        <p:guide orient="horz" pos="1392"/>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067D9-116D-3843-ABDF-D6546C1962D4}"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D21CC-DD94-204E-93C8-E1AAF3084C8D}" type="slidenum">
              <a:rPr lang="en-US" smtClean="0"/>
              <a:t>‹#›</a:t>
            </a:fld>
            <a:endParaRPr lang="en-US" dirty="0"/>
          </a:p>
        </p:txBody>
      </p:sp>
    </p:spTree>
    <p:extLst>
      <p:ext uri="{BB962C8B-B14F-4D97-AF65-F5344CB8AC3E}">
        <p14:creationId xmlns:p14="http://schemas.microsoft.com/office/powerpoint/2010/main" val="394051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a:t>
            </a:fld>
            <a:endParaRPr lang="en-US" dirty="0"/>
          </a:p>
        </p:txBody>
      </p:sp>
    </p:spTree>
    <p:extLst>
      <p:ext uri="{BB962C8B-B14F-4D97-AF65-F5344CB8AC3E}">
        <p14:creationId xmlns:p14="http://schemas.microsoft.com/office/powerpoint/2010/main" val="183304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6</a:t>
            </a:fld>
            <a:endParaRPr lang="en-US" dirty="0"/>
          </a:p>
        </p:txBody>
      </p:sp>
    </p:spTree>
    <p:extLst>
      <p:ext uri="{BB962C8B-B14F-4D97-AF65-F5344CB8AC3E}">
        <p14:creationId xmlns:p14="http://schemas.microsoft.com/office/powerpoint/2010/main" val="13768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8</a:t>
            </a:fld>
            <a:endParaRPr lang="en-US" dirty="0"/>
          </a:p>
        </p:txBody>
      </p:sp>
    </p:spTree>
    <p:extLst>
      <p:ext uri="{BB962C8B-B14F-4D97-AF65-F5344CB8AC3E}">
        <p14:creationId xmlns:p14="http://schemas.microsoft.com/office/powerpoint/2010/main" val="228309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10</a:t>
            </a:fld>
            <a:endParaRPr lang="en-US" dirty="0"/>
          </a:p>
        </p:txBody>
      </p:sp>
    </p:spTree>
    <p:extLst>
      <p:ext uri="{BB962C8B-B14F-4D97-AF65-F5344CB8AC3E}">
        <p14:creationId xmlns:p14="http://schemas.microsoft.com/office/powerpoint/2010/main" val="170926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26</a:t>
            </a:fld>
            <a:endParaRPr lang="en-US" dirty="0"/>
          </a:p>
        </p:txBody>
      </p:sp>
    </p:spTree>
    <p:extLst>
      <p:ext uri="{BB962C8B-B14F-4D97-AF65-F5344CB8AC3E}">
        <p14:creationId xmlns:p14="http://schemas.microsoft.com/office/powerpoint/2010/main" val="11986873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svg"/><Relationship Id="rId7" Type="http://schemas.openxmlformats.org/officeDocument/2006/relationships/image" Target="../media/image18.sv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B4A24E8-C109-4F3A-CEE5-84689AA13B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949" b="27959"/>
          <a:stretch>
            <a:fillRect/>
          </a:stretch>
        </p:blipFill>
        <p:spPr>
          <a:xfrm>
            <a:off x="9830598" y="1496755"/>
            <a:ext cx="2361462" cy="5361246"/>
          </a:xfrm>
          <a:custGeom>
            <a:avLst/>
            <a:gdLst>
              <a:gd name="connsiteX0" fmla="*/ 0 w 2361462"/>
              <a:gd name="connsiteY0" fmla="*/ 0 h 5361246"/>
              <a:gd name="connsiteX1" fmla="*/ 2361462 w 2361462"/>
              <a:gd name="connsiteY1" fmla="*/ 0 h 5361246"/>
              <a:gd name="connsiteX2" fmla="*/ 2361462 w 2361462"/>
              <a:gd name="connsiteY2" fmla="*/ 5361246 h 5361246"/>
              <a:gd name="connsiteX3" fmla="*/ 0 w 2361462"/>
              <a:gd name="connsiteY3" fmla="*/ 5361246 h 5361246"/>
            </a:gdLst>
            <a:ahLst/>
            <a:cxnLst>
              <a:cxn ang="0">
                <a:pos x="connsiteX0" y="connsiteY0"/>
              </a:cxn>
              <a:cxn ang="0">
                <a:pos x="connsiteX1" y="connsiteY1"/>
              </a:cxn>
              <a:cxn ang="0">
                <a:pos x="connsiteX2" y="connsiteY2"/>
              </a:cxn>
              <a:cxn ang="0">
                <a:pos x="connsiteX3" y="connsiteY3"/>
              </a:cxn>
            </a:cxnLst>
            <a:rect l="l" t="t" r="r" b="b"/>
            <a:pathLst>
              <a:path w="2361462" h="5361246">
                <a:moveTo>
                  <a:pt x="0" y="0"/>
                </a:moveTo>
                <a:lnTo>
                  <a:pt x="2361462" y="0"/>
                </a:lnTo>
                <a:lnTo>
                  <a:pt x="2361462" y="5361246"/>
                </a:lnTo>
                <a:lnTo>
                  <a:pt x="0" y="5361246"/>
                </a:lnTo>
                <a:close/>
              </a:path>
            </a:pathLst>
          </a:custGeom>
        </p:spPr>
      </p:pic>
      <p:pic>
        <p:nvPicPr>
          <p:cNvPr id="10" name="Graphic 9">
            <a:extLst>
              <a:ext uri="{FF2B5EF4-FFF2-40B4-BE49-F238E27FC236}">
                <a16:creationId xmlns:a16="http://schemas.microsoft.com/office/drawing/2014/main" id="{69497D1C-2169-2658-B8BB-0495216A4BA3}"/>
              </a:ext>
            </a:extLst>
          </p:cNvPr>
          <p:cNvPicPr>
            <a:picLocks noChangeAspect="1"/>
          </p:cNvPicPr>
          <p:nvPr userDrawn="1"/>
        </p:nvPicPr>
        <p:blipFill>
          <a:blip r:embed="rId4">
            <a:extLst>
              <a:ext uri="{96DAC541-7B7A-43D3-8B79-37D633B846F1}">
                <asvg:svgBlip xmlns:asvg="http://schemas.microsoft.com/office/drawing/2016/SVG/main" r:embed="rId5"/>
              </a:ext>
            </a:extLst>
          </a:blip>
          <a:srcRect r="80421" b="19612"/>
          <a:stretch>
            <a:fillRect/>
          </a:stretch>
        </p:blipFill>
        <p:spPr>
          <a:xfrm>
            <a:off x="10352634" y="2036470"/>
            <a:ext cx="1839366" cy="4821530"/>
          </a:xfrm>
          <a:custGeom>
            <a:avLst/>
            <a:gdLst>
              <a:gd name="connsiteX0" fmla="*/ 0 w 1777810"/>
              <a:gd name="connsiteY0" fmla="*/ 0 h 4821530"/>
              <a:gd name="connsiteX1" fmla="*/ 1777810 w 1777810"/>
              <a:gd name="connsiteY1" fmla="*/ 0 h 4821530"/>
              <a:gd name="connsiteX2" fmla="*/ 1777810 w 1777810"/>
              <a:gd name="connsiteY2" fmla="*/ 4821530 h 4821530"/>
              <a:gd name="connsiteX3" fmla="*/ 0 w 1777810"/>
              <a:gd name="connsiteY3" fmla="*/ 4821530 h 4821530"/>
            </a:gdLst>
            <a:ahLst/>
            <a:cxnLst>
              <a:cxn ang="0">
                <a:pos x="connsiteX0" y="connsiteY0"/>
              </a:cxn>
              <a:cxn ang="0">
                <a:pos x="connsiteX1" y="connsiteY1"/>
              </a:cxn>
              <a:cxn ang="0">
                <a:pos x="connsiteX2" y="connsiteY2"/>
              </a:cxn>
              <a:cxn ang="0">
                <a:pos x="connsiteX3" y="connsiteY3"/>
              </a:cxn>
            </a:cxnLst>
            <a:rect l="l" t="t" r="r" b="b"/>
            <a:pathLst>
              <a:path w="1777810" h="4821530">
                <a:moveTo>
                  <a:pt x="0" y="0"/>
                </a:moveTo>
                <a:lnTo>
                  <a:pt x="1777810" y="0"/>
                </a:lnTo>
                <a:lnTo>
                  <a:pt x="1777810" y="4821530"/>
                </a:lnTo>
                <a:lnTo>
                  <a:pt x="0" y="4821530"/>
                </a:lnTo>
                <a:close/>
              </a:path>
            </a:pathLst>
          </a:custGeom>
        </p:spPr>
      </p:pic>
      <p:pic>
        <p:nvPicPr>
          <p:cNvPr id="12" name="Graphic 11">
            <a:extLst>
              <a:ext uri="{FF2B5EF4-FFF2-40B4-BE49-F238E27FC236}">
                <a16:creationId xmlns:a16="http://schemas.microsoft.com/office/drawing/2014/main" id="{CA85067D-406E-8FBD-CAD7-FC3FEDE4100F}"/>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4917240"/>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pic>
        <p:nvPicPr>
          <p:cNvPr id="14" name="Graphic 13">
            <a:extLst>
              <a:ext uri="{FF2B5EF4-FFF2-40B4-BE49-F238E27FC236}">
                <a16:creationId xmlns:a16="http://schemas.microsoft.com/office/drawing/2014/main" id="{CCC84229-A616-7DBF-80DE-339B893E9C39}"/>
              </a:ext>
            </a:extLst>
          </p:cNvPr>
          <p:cNvPicPr>
            <a:picLocks noChangeAspect="1"/>
          </p:cNvPicPr>
          <p:nvPr userDrawn="1"/>
        </p:nvPicPr>
        <p:blipFill>
          <a:blip r:embed="rId8">
            <a:extLst>
              <a:ext uri="{96DAC541-7B7A-43D3-8B79-37D633B846F1}">
                <asvg:svgBlip xmlns:asvg="http://schemas.microsoft.com/office/drawing/2016/SVG/main" r:embed="rId9"/>
              </a:ext>
            </a:extLst>
          </a:blip>
          <a:srcRect l="6010" t="41466"/>
          <a:stretch>
            <a:fillRect/>
          </a:stretch>
        </p:blipFill>
        <p:spPr>
          <a:xfrm>
            <a:off x="2" y="2"/>
            <a:ext cx="3767431" cy="1009819"/>
          </a:xfrm>
          <a:custGeom>
            <a:avLst/>
            <a:gdLst>
              <a:gd name="connsiteX0" fmla="*/ 0 w 3767431"/>
              <a:gd name="connsiteY0" fmla="*/ 0 h 1009819"/>
              <a:gd name="connsiteX1" fmla="*/ 3767431 w 3767431"/>
              <a:gd name="connsiteY1" fmla="*/ 0 h 1009819"/>
              <a:gd name="connsiteX2" fmla="*/ 3767431 w 3767431"/>
              <a:gd name="connsiteY2" fmla="*/ 1009819 h 1009819"/>
              <a:gd name="connsiteX3" fmla="*/ 0 w 3767431"/>
              <a:gd name="connsiteY3" fmla="*/ 1009819 h 1009819"/>
            </a:gdLst>
            <a:ahLst/>
            <a:cxnLst>
              <a:cxn ang="0">
                <a:pos x="connsiteX0" y="connsiteY0"/>
              </a:cxn>
              <a:cxn ang="0">
                <a:pos x="connsiteX1" y="connsiteY1"/>
              </a:cxn>
              <a:cxn ang="0">
                <a:pos x="connsiteX2" y="connsiteY2"/>
              </a:cxn>
              <a:cxn ang="0">
                <a:pos x="connsiteX3" y="connsiteY3"/>
              </a:cxn>
            </a:cxnLst>
            <a:rect l="l" t="t" r="r" b="b"/>
            <a:pathLst>
              <a:path w="3767431" h="1009819">
                <a:moveTo>
                  <a:pt x="0" y="0"/>
                </a:moveTo>
                <a:lnTo>
                  <a:pt x="3767431" y="0"/>
                </a:lnTo>
                <a:lnTo>
                  <a:pt x="3767431" y="1009819"/>
                </a:lnTo>
                <a:lnTo>
                  <a:pt x="0" y="1009819"/>
                </a:lnTo>
                <a:close/>
              </a:path>
            </a:pathLst>
          </a:custGeom>
        </p:spPr>
      </p:pic>
      <p:pic>
        <p:nvPicPr>
          <p:cNvPr id="16" name="Graphic 15">
            <a:extLst>
              <a:ext uri="{FF2B5EF4-FFF2-40B4-BE49-F238E27FC236}">
                <a16:creationId xmlns:a16="http://schemas.microsoft.com/office/drawing/2014/main" id="{AFF238C4-81CD-3A8B-6CD4-36EC3C74A82E}"/>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5590419"/>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sp>
        <p:nvSpPr>
          <p:cNvPr id="18" name="Oval 17">
            <a:extLst>
              <a:ext uri="{FF2B5EF4-FFF2-40B4-BE49-F238E27FC236}">
                <a16:creationId xmlns:a16="http://schemas.microsoft.com/office/drawing/2014/main" id="{63E3A363-145F-206F-266C-B9E2B0FAB7DD}"/>
              </a:ext>
            </a:extLst>
          </p:cNvPr>
          <p:cNvSpPr/>
          <p:nvPr userDrawn="1"/>
        </p:nvSpPr>
        <p:spPr>
          <a:xfrm>
            <a:off x="9250598" y="471605"/>
            <a:ext cx="2157097" cy="2157097"/>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DE02E05-595A-16CF-6266-62538DFC16D0}"/>
              </a:ext>
            </a:extLst>
          </p:cNvPr>
          <p:cNvSpPr/>
          <p:nvPr userDrawn="1"/>
        </p:nvSpPr>
        <p:spPr>
          <a:xfrm>
            <a:off x="7940285" y="4985135"/>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85649E-04BD-5186-BD79-8AA93DD3249B}"/>
              </a:ext>
            </a:extLst>
          </p:cNvPr>
          <p:cNvSpPr/>
          <p:nvPr userDrawn="1"/>
        </p:nvSpPr>
        <p:spPr>
          <a:xfrm>
            <a:off x="7940285" y="5679283"/>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53DCF60-4DBD-60A8-147B-E448AF1810D5}"/>
              </a:ext>
            </a:extLst>
          </p:cNvPr>
          <p:cNvSpPr/>
          <p:nvPr userDrawn="1"/>
        </p:nvSpPr>
        <p:spPr>
          <a:xfrm>
            <a:off x="2930516" y="246834"/>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9CAD9A-42EA-5081-7FB2-7E583DDE19E7}"/>
              </a:ext>
            </a:extLst>
          </p:cNvPr>
          <p:cNvSpPr>
            <a:spLocks noGrp="1"/>
          </p:cNvSpPr>
          <p:nvPr>
            <p:ph type="ctrTitle"/>
          </p:nvPr>
        </p:nvSpPr>
        <p:spPr>
          <a:xfrm>
            <a:off x="2724912" y="2359152"/>
            <a:ext cx="6528816" cy="1883664"/>
          </a:xfrm>
        </p:spPr>
        <p:txBody>
          <a:bodyPr anchor="t">
            <a:noAutofit/>
          </a:bodyPr>
          <a:lstStyle>
            <a:lvl1pPr algn="l">
              <a:defRPr sz="5900"/>
            </a:lvl1pPr>
          </a:lstStyle>
          <a:p>
            <a:r>
              <a:rPr lang="en-US" dirty="0"/>
              <a:t>Click to edit Master title style</a:t>
            </a:r>
          </a:p>
        </p:txBody>
      </p:sp>
      <p:sp>
        <p:nvSpPr>
          <p:cNvPr id="3" name="Subtitle 2">
            <a:extLst>
              <a:ext uri="{FF2B5EF4-FFF2-40B4-BE49-F238E27FC236}">
                <a16:creationId xmlns:a16="http://schemas.microsoft.com/office/drawing/2014/main" id="{55B3C71F-CB44-ACA0-AF0E-CD2A4DA71F09}"/>
              </a:ext>
            </a:extLst>
          </p:cNvPr>
          <p:cNvSpPr>
            <a:spLocks noGrp="1"/>
          </p:cNvSpPr>
          <p:nvPr>
            <p:ph type="subTitle" idx="1"/>
          </p:nvPr>
        </p:nvSpPr>
        <p:spPr>
          <a:xfrm>
            <a:off x="2724912" y="1947672"/>
            <a:ext cx="5943600" cy="41148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6" name="Graphic 25">
            <a:extLst>
              <a:ext uri="{FF2B5EF4-FFF2-40B4-BE49-F238E27FC236}">
                <a16:creationId xmlns:a16="http://schemas.microsoft.com/office/drawing/2014/main" id="{0FD1BB09-A7ED-BA2F-D5C0-000FA9FC246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3498771">
            <a:off x="1238845" y="2129773"/>
            <a:ext cx="1501346" cy="1501346"/>
          </a:xfrm>
          <a:prstGeom prst="rect">
            <a:avLst/>
          </a:prstGeom>
        </p:spPr>
      </p:pic>
    </p:spTree>
    <p:extLst>
      <p:ext uri="{BB962C8B-B14F-4D97-AF65-F5344CB8AC3E}">
        <p14:creationId xmlns:p14="http://schemas.microsoft.com/office/powerpoint/2010/main" val="371475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65732" y="1825625"/>
            <a:ext cx="886053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06D563D3-0A67-7027-7E6A-4A1CC1EFC697}"/>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9" name="Footer Placeholder 8">
            <a:extLst>
              <a:ext uri="{FF2B5EF4-FFF2-40B4-BE49-F238E27FC236}">
                <a16:creationId xmlns:a16="http://schemas.microsoft.com/office/drawing/2014/main" id="{0253299D-623D-C544-F0BB-1CFBDADB60B5}"/>
              </a:ext>
            </a:extLst>
          </p:cNvPr>
          <p:cNvSpPr>
            <a:spLocks noGrp="1"/>
          </p:cNvSpPr>
          <p:nvPr>
            <p:ph type="ftr" sz="quarter" idx="14"/>
          </p:nvPr>
        </p:nvSpPr>
        <p:spPr/>
        <p:txBody>
          <a:bodyPr/>
          <a:lstStyle/>
          <a:p>
            <a:endParaRPr lang="en-US" dirty="0"/>
          </a:p>
        </p:txBody>
      </p:sp>
      <p:sp>
        <p:nvSpPr>
          <p:cNvPr id="10" name="Slide Number Placeholder 9">
            <a:extLst>
              <a:ext uri="{FF2B5EF4-FFF2-40B4-BE49-F238E27FC236}">
                <a16:creationId xmlns:a16="http://schemas.microsoft.com/office/drawing/2014/main" id="{D4DFB546-9FE5-4620-5D33-4097901B71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2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CEF658BC-1431-0DE4-1239-3174304231C4}"/>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 name="Title 1">
            <a:extLst>
              <a:ext uri="{FF2B5EF4-FFF2-40B4-BE49-F238E27FC236}">
                <a16:creationId xmlns:a16="http://schemas.microsoft.com/office/drawing/2014/main" id="{984763BC-4E08-292A-DD60-96BE96D0C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0985-1AA1-7560-41A6-84310DD64A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0E0AF6-58A8-48DB-1F46-476F080F6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BEC9D58-970F-C9CA-292B-CD8C17FCE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52D850-95FE-4444-3630-18B4E285596B}"/>
              </a:ext>
            </a:extLst>
          </p:cNvPr>
          <p:cNvSpPr>
            <a:spLocks noGrp="1"/>
          </p:cNvSpPr>
          <p:nvPr>
            <p:ph type="sldNum" sz="quarter" idx="12"/>
          </p:nvPr>
        </p:nvSpPr>
        <p:spPr/>
        <p:txBody>
          <a:bodyPr/>
          <a:lstStyle/>
          <a:p>
            <a:fld id="{CC43B8D3-9A08-F84C-9DD4-44948BA52D4B}" type="slidenum">
              <a:rPr lang="en-US" smtClean="0"/>
              <a:t>‹#›</a:t>
            </a:fld>
            <a:endParaRPr lang="en-US" dirty="0"/>
          </a:p>
        </p:txBody>
      </p:sp>
    </p:spTree>
    <p:extLst>
      <p:ext uri="{BB962C8B-B14F-4D97-AF65-F5344CB8AC3E}">
        <p14:creationId xmlns:p14="http://schemas.microsoft.com/office/powerpoint/2010/main" val="24811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68D4647-BE09-FD84-9BD2-6303C6683A8E}"/>
              </a:ext>
            </a:extLst>
          </p:cNvPr>
          <p:cNvSpPr>
            <a:spLocks noGrp="1"/>
          </p:cNvSpPr>
          <p:nvPr>
            <p:ph type="body" sz="quarter" idx="23"/>
          </p:nvPr>
        </p:nvSpPr>
        <p:spPr>
          <a:xfrm>
            <a:off x="1655064" y="2926080"/>
            <a:ext cx="1801368" cy="502920"/>
          </a:xfrm>
          <a:solidFill>
            <a:schemeClr val="accent1"/>
          </a:solidFill>
        </p:spPr>
        <p:txBody>
          <a:bodyPr>
            <a:noAutofit/>
          </a:bodyPr>
          <a:lstStyle>
            <a:lvl1pPr marL="0" indent="0">
              <a:buNone/>
              <a:defRPr sz="1200">
                <a:noFill/>
              </a:defRPr>
            </a:lvl1pPr>
          </a:lstStyle>
          <a:p>
            <a:pPr lvl="0"/>
            <a:r>
              <a:rPr lang="en-US" dirty="0"/>
              <a:t>Click to edit Master text styles</a:t>
            </a:r>
          </a:p>
        </p:txBody>
      </p:sp>
      <p:sp>
        <p:nvSpPr>
          <p:cNvPr id="33" name="Text Placeholder 31">
            <a:extLst>
              <a:ext uri="{FF2B5EF4-FFF2-40B4-BE49-F238E27FC236}">
                <a16:creationId xmlns:a16="http://schemas.microsoft.com/office/drawing/2014/main" id="{AB9EB1AC-FF5A-36FF-E4EC-C3F6EDF04BEF}"/>
              </a:ext>
            </a:extLst>
          </p:cNvPr>
          <p:cNvSpPr>
            <a:spLocks noGrp="1"/>
          </p:cNvSpPr>
          <p:nvPr>
            <p:ph type="body" sz="quarter" idx="24"/>
          </p:nvPr>
        </p:nvSpPr>
        <p:spPr>
          <a:xfrm>
            <a:off x="3995928" y="2926080"/>
            <a:ext cx="1801368" cy="502920"/>
          </a:xfrm>
          <a:solidFill>
            <a:schemeClr val="accent2"/>
          </a:solidFill>
        </p:spPr>
        <p:txBody>
          <a:bodyPr>
            <a:noAutofit/>
          </a:bodyPr>
          <a:lstStyle>
            <a:lvl1pPr marL="0" indent="0">
              <a:buNone/>
              <a:defRPr sz="1200">
                <a:noFill/>
              </a:defRPr>
            </a:lvl1pPr>
          </a:lstStyle>
          <a:p>
            <a:pPr lvl="0"/>
            <a:r>
              <a:rPr lang="en-US" dirty="0"/>
              <a:t>Click to edit Master text styles</a:t>
            </a:r>
          </a:p>
        </p:txBody>
      </p:sp>
      <p:sp>
        <p:nvSpPr>
          <p:cNvPr id="34" name="Text Placeholder 31">
            <a:extLst>
              <a:ext uri="{FF2B5EF4-FFF2-40B4-BE49-F238E27FC236}">
                <a16:creationId xmlns:a16="http://schemas.microsoft.com/office/drawing/2014/main" id="{919FA078-A6CC-4C6E-BB4E-70AA4ECA801E}"/>
              </a:ext>
            </a:extLst>
          </p:cNvPr>
          <p:cNvSpPr>
            <a:spLocks noGrp="1"/>
          </p:cNvSpPr>
          <p:nvPr>
            <p:ph type="body" sz="quarter" idx="25"/>
          </p:nvPr>
        </p:nvSpPr>
        <p:spPr>
          <a:xfrm>
            <a:off x="6345936" y="2926080"/>
            <a:ext cx="1801368" cy="502920"/>
          </a:xfrm>
          <a:solidFill>
            <a:schemeClr val="accent4"/>
          </a:solidFill>
        </p:spPr>
        <p:txBody>
          <a:bodyPr>
            <a:noAutofit/>
          </a:bodyPr>
          <a:lstStyle>
            <a:lvl1pPr marL="0" indent="0">
              <a:buNone/>
              <a:defRPr sz="1200">
                <a:noFill/>
              </a:defRPr>
            </a:lvl1pPr>
          </a:lstStyle>
          <a:p>
            <a:pPr lvl="0"/>
            <a:r>
              <a:rPr lang="en-US" dirty="0"/>
              <a:t>Click to edit Master text styles</a:t>
            </a:r>
          </a:p>
        </p:txBody>
      </p:sp>
      <p:sp>
        <p:nvSpPr>
          <p:cNvPr id="35" name="Text Placeholder 31">
            <a:extLst>
              <a:ext uri="{FF2B5EF4-FFF2-40B4-BE49-F238E27FC236}">
                <a16:creationId xmlns:a16="http://schemas.microsoft.com/office/drawing/2014/main" id="{B0730A45-AC46-DF6D-F56B-76A81490918A}"/>
              </a:ext>
            </a:extLst>
          </p:cNvPr>
          <p:cNvSpPr>
            <a:spLocks noGrp="1"/>
          </p:cNvSpPr>
          <p:nvPr>
            <p:ph type="body" sz="quarter" idx="26"/>
          </p:nvPr>
        </p:nvSpPr>
        <p:spPr>
          <a:xfrm>
            <a:off x="8695944" y="2926080"/>
            <a:ext cx="1987296" cy="502920"/>
          </a:xfrm>
          <a:solidFill>
            <a:schemeClr val="accent3"/>
          </a:solidFill>
        </p:spPr>
        <p:txBody>
          <a:bodyPr>
            <a:noAutofit/>
          </a:bodyPr>
          <a:lstStyle>
            <a:lvl1pPr marL="0" indent="0">
              <a:buNone/>
              <a:defRPr sz="1200">
                <a:noFill/>
              </a:defRPr>
            </a:lvl1pPr>
          </a:lstStyle>
          <a:p>
            <a:pPr lvl="0"/>
            <a:r>
              <a:rPr lang="en-US" dirty="0"/>
              <a:t>Click to edit Master text styles</a:t>
            </a:r>
          </a:p>
        </p:txBody>
      </p:sp>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63093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305409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5" name="Text Placeholder 14">
            <a:extLst>
              <a:ext uri="{FF2B5EF4-FFF2-40B4-BE49-F238E27FC236}">
                <a16:creationId xmlns:a16="http://schemas.microsoft.com/office/drawing/2014/main" id="{3F862698-31B6-3C3C-7B04-A5AB06659947}"/>
              </a:ext>
            </a:extLst>
          </p:cNvPr>
          <p:cNvSpPr>
            <a:spLocks noGrp="1" noChangeAspect="1"/>
          </p:cNvSpPr>
          <p:nvPr>
            <p:ph type="body" sz="quarter" idx="15" hasCustomPrompt="1"/>
          </p:nvPr>
        </p:nvSpPr>
        <p:spPr>
          <a:xfrm>
            <a:off x="72237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19" name="Text Placeholder 14">
            <a:extLst>
              <a:ext uri="{FF2B5EF4-FFF2-40B4-BE49-F238E27FC236}">
                <a16:creationId xmlns:a16="http://schemas.microsoft.com/office/drawing/2014/main" id="{12F0E6AE-7B40-CC7A-BAB7-B5963027CE13}"/>
              </a:ext>
            </a:extLst>
          </p:cNvPr>
          <p:cNvSpPr>
            <a:spLocks noGrp="1" noChangeAspect="1"/>
          </p:cNvSpPr>
          <p:nvPr>
            <p:ph type="body" sz="quarter" idx="16" hasCustomPrompt="1"/>
          </p:nvPr>
        </p:nvSpPr>
        <p:spPr>
          <a:xfrm>
            <a:off x="3163824"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1" name="Text Placeholder 14">
            <a:extLst>
              <a:ext uri="{FF2B5EF4-FFF2-40B4-BE49-F238E27FC236}">
                <a16:creationId xmlns:a16="http://schemas.microsoft.com/office/drawing/2014/main" id="{F19DE03C-9C3C-ED9E-7938-68DC59591962}"/>
              </a:ext>
            </a:extLst>
          </p:cNvPr>
          <p:cNvSpPr>
            <a:spLocks noGrp="1" noChangeAspect="1"/>
          </p:cNvSpPr>
          <p:nvPr>
            <p:ph type="body" sz="quarter" idx="17" hasCustomPrompt="1"/>
          </p:nvPr>
        </p:nvSpPr>
        <p:spPr>
          <a:xfrm>
            <a:off x="5596128"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3" name="Text Placeholder 14">
            <a:extLst>
              <a:ext uri="{FF2B5EF4-FFF2-40B4-BE49-F238E27FC236}">
                <a16:creationId xmlns:a16="http://schemas.microsoft.com/office/drawing/2014/main" id="{D15E2928-BFA0-AA75-6EC4-69EFDD615540}"/>
              </a:ext>
            </a:extLst>
          </p:cNvPr>
          <p:cNvSpPr>
            <a:spLocks noGrp="1" noChangeAspect="1"/>
          </p:cNvSpPr>
          <p:nvPr>
            <p:ph type="body" sz="quarter" idx="18" hasCustomPrompt="1"/>
          </p:nvPr>
        </p:nvSpPr>
        <p:spPr>
          <a:xfrm>
            <a:off x="8028432"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5" name="Text Placeholder 14">
            <a:extLst>
              <a:ext uri="{FF2B5EF4-FFF2-40B4-BE49-F238E27FC236}">
                <a16:creationId xmlns:a16="http://schemas.microsoft.com/office/drawing/2014/main" id="{B1000C26-BF38-857C-8EB7-C84E4425628C}"/>
              </a:ext>
            </a:extLst>
          </p:cNvPr>
          <p:cNvSpPr>
            <a:spLocks noGrp="1" noChangeAspect="1"/>
          </p:cNvSpPr>
          <p:nvPr>
            <p:ph type="body" sz="quarter" idx="19" hasCustomPrompt="1"/>
          </p:nvPr>
        </p:nvSpPr>
        <p:spPr>
          <a:xfrm>
            <a:off x="1046073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6" name="Text Placeholder 4">
            <a:extLst>
              <a:ext uri="{FF2B5EF4-FFF2-40B4-BE49-F238E27FC236}">
                <a16:creationId xmlns:a16="http://schemas.microsoft.com/office/drawing/2014/main" id="{7A3AFB34-A509-98A0-B6AB-3BC35F16DDD2}"/>
              </a:ext>
            </a:extLst>
          </p:cNvPr>
          <p:cNvSpPr>
            <a:spLocks noGrp="1"/>
          </p:cNvSpPr>
          <p:nvPr>
            <p:ph type="body" sz="quarter" idx="20"/>
          </p:nvPr>
        </p:nvSpPr>
        <p:spPr>
          <a:xfrm>
            <a:off x="5504688"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4">
            <a:extLst>
              <a:ext uri="{FF2B5EF4-FFF2-40B4-BE49-F238E27FC236}">
                <a16:creationId xmlns:a16="http://schemas.microsoft.com/office/drawing/2014/main" id="{B4CAD471-FB12-ACCA-9D4A-E01322DC61A0}"/>
              </a:ext>
            </a:extLst>
          </p:cNvPr>
          <p:cNvSpPr>
            <a:spLocks noGrp="1"/>
          </p:cNvSpPr>
          <p:nvPr>
            <p:ph type="body" sz="quarter" idx="21"/>
          </p:nvPr>
        </p:nvSpPr>
        <p:spPr>
          <a:xfrm>
            <a:off x="7918704"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4">
            <a:extLst>
              <a:ext uri="{FF2B5EF4-FFF2-40B4-BE49-F238E27FC236}">
                <a16:creationId xmlns:a16="http://schemas.microsoft.com/office/drawing/2014/main" id="{B7FF2DDC-689F-CE60-97C8-8575DBB2C068}"/>
              </a:ext>
            </a:extLst>
          </p:cNvPr>
          <p:cNvSpPr>
            <a:spLocks noGrp="1"/>
          </p:cNvSpPr>
          <p:nvPr>
            <p:ph type="body" sz="quarter" idx="22"/>
          </p:nvPr>
        </p:nvSpPr>
        <p:spPr>
          <a:xfrm>
            <a:off x="10369296" y="4041648"/>
            <a:ext cx="156362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Footer Placeholder 35">
            <a:extLst>
              <a:ext uri="{FF2B5EF4-FFF2-40B4-BE49-F238E27FC236}">
                <a16:creationId xmlns:a16="http://schemas.microsoft.com/office/drawing/2014/main" id="{A2666B74-0A69-6162-5AD3-4561A8EE5514}"/>
              </a:ext>
            </a:extLst>
          </p:cNvPr>
          <p:cNvSpPr>
            <a:spLocks noGrp="1"/>
          </p:cNvSpPr>
          <p:nvPr>
            <p:ph type="ftr" sz="quarter" idx="27"/>
          </p:nvPr>
        </p:nvSpPr>
        <p:spPr/>
        <p:txBody>
          <a:bodyPr/>
          <a:lstStyle/>
          <a:p>
            <a:endParaRPr lang="en-US" dirty="0"/>
          </a:p>
        </p:txBody>
      </p:sp>
      <p:sp>
        <p:nvSpPr>
          <p:cNvPr id="2" name="Text Placeholder 9">
            <a:extLst>
              <a:ext uri="{FF2B5EF4-FFF2-40B4-BE49-F238E27FC236}">
                <a16:creationId xmlns:a16="http://schemas.microsoft.com/office/drawing/2014/main" id="{78FC7A6E-EB75-1109-AB97-8091F2C9FF89}"/>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 name="Slide Number Placeholder 9">
            <a:extLst>
              <a:ext uri="{FF2B5EF4-FFF2-40B4-BE49-F238E27FC236}">
                <a16:creationId xmlns:a16="http://schemas.microsoft.com/office/drawing/2014/main" id="{3882992B-56C1-1B1D-6308-47369A0DF03F}"/>
              </a:ext>
            </a:extLst>
          </p:cNvPr>
          <p:cNvSpPr>
            <a:spLocks noGrp="1"/>
          </p:cNvSpPr>
          <p:nvPr>
            <p:ph type="sldNum" sz="quarter" idx="28"/>
          </p:nvPr>
        </p:nvSpPr>
        <p:spPr>
          <a:xfrm>
            <a:off x="1651903" y="809244"/>
            <a:ext cx="941832" cy="621792"/>
          </a:xfrm>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30902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44A91D-CC57-69D8-3CC1-3538FCB6BBA4}"/>
              </a:ext>
            </a:extLst>
          </p:cNvPr>
          <p:cNvPicPr>
            <a:picLocks noChangeAspect="1"/>
          </p:cNvPicPr>
          <p:nvPr userDrawn="1"/>
        </p:nvPicPr>
        <p:blipFill>
          <a:blip r:embed="rId2">
            <a:extLst>
              <a:ext uri="{96DAC541-7B7A-43D3-8B79-37D633B846F1}">
                <asvg:svgBlip xmlns:asvg="http://schemas.microsoft.com/office/drawing/2016/SVG/main" r:embed="rId3"/>
              </a:ext>
            </a:extLst>
          </a:blip>
          <a:srcRect r="77662" b="48541"/>
          <a:stretch>
            <a:fillRect/>
          </a:stretch>
        </p:blipFill>
        <p:spPr>
          <a:xfrm flipV="1">
            <a:off x="10376194" y="1"/>
            <a:ext cx="1815806" cy="3829511"/>
          </a:xfrm>
          <a:custGeom>
            <a:avLst/>
            <a:gdLst>
              <a:gd name="connsiteX0" fmla="*/ 0 w 1815806"/>
              <a:gd name="connsiteY0" fmla="*/ 3829511 h 3829511"/>
              <a:gd name="connsiteX1" fmla="*/ 1815806 w 1815806"/>
              <a:gd name="connsiteY1" fmla="*/ 3829511 h 3829511"/>
              <a:gd name="connsiteX2" fmla="*/ 1815806 w 1815806"/>
              <a:gd name="connsiteY2" fmla="*/ 0 h 3829511"/>
              <a:gd name="connsiteX3" fmla="*/ 0 w 1815806"/>
              <a:gd name="connsiteY3" fmla="*/ 0 h 3829511"/>
            </a:gdLst>
            <a:ahLst/>
            <a:cxnLst>
              <a:cxn ang="0">
                <a:pos x="connsiteX0" y="connsiteY0"/>
              </a:cxn>
              <a:cxn ang="0">
                <a:pos x="connsiteX1" y="connsiteY1"/>
              </a:cxn>
              <a:cxn ang="0">
                <a:pos x="connsiteX2" y="connsiteY2"/>
              </a:cxn>
              <a:cxn ang="0">
                <a:pos x="connsiteX3" y="connsiteY3"/>
              </a:cxn>
            </a:cxnLst>
            <a:rect l="l" t="t" r="r" b="b"/>
            <a:pathLst>
              <a:path w="1815806" h="3829511">
                <a:moveTo>
                  <a:pt x="0" y="3829511"/>
                </a:moveTo>
                <a:lnTo>
                  <a:pt x="1815806" y="3829511"/>
                </a:lnTo>
                <a:lnTo>
                  <a:pt x="1815806" y="0"/>
                </a:lnTo>
                <a:lnTo>
                  <a:pt x="0" y="0"/>
                </a:lnTo>
                <a:close/>
              </a:path>
            </a:pathLst>
          </a:custGeom>
        </p:spPr>
      </p:pic>
      <p:pic>
        <p:nvPicPr>
          <p:cNvPr id="16" name="Graphic 15">
            <a:extLst>
              <a:ext uri="{FF2B5EF4-FFF2-40B4-BE49-F238E27FC236}">
                <a16:creationId xmlns:a16="http://schemas.microsoft.com/office/drawing/2014/main" id="{5AB0AC87-A4CD-F667-74B2-52047C1E6FB5}"/>
              </a:ext>
            </a:extLst>
          </p:cNvPr>
          <p:cNvPicPr>
            <a:picLocks noChangeAspect="1"/>
          </p:cNvPicPr>
          <p:nvPr userDrawn="1"/>
        </p:nvPicPr>
        <p:blipFill>
          <a:blip r:embed="rId4">
            <a:extLst>
              <a:ext uri="{96DAC541-7B7A-43D3-8B79-37D633B846F1}">
                <asvg:svgBlip xmlns:asvg="http://schemas.microsoft.com/office/drawing/2016/SVG/main" r:embed="rId5"/>
              </a:ext>
            </a:extLst>
          </a:blip>
          <a:srcRect r="85638" b="45150"/>
          <a:stretch>
            <a:fillRect/>
          </a:stretch>
        </p:blipFill>
        <p:spPr>
          <a:xfrm flipV="1">
            <a:off x="10887888" y="1"/>
            <a:ext cx="1304112" cy="3289795"/>
          </a:xfrm>
          <a:custGeom>
            <a:avLst/>
            <a:gdLst>
              <a:gd name="connsiteX0" fmla="*/ 0 w 1304112"/>
              <a:gd name="connsiteY0" fmla="*/ 3289795 h 3289795"/>
              <a:gd name="connsiteX1" fmla="*/ 1304112 w 1304112"/>
              <a:gd name="connsiteY1" fmla="*/ 3289795 h 3289795"/>
              <a:gd name="connsiteX2" fmla="*/ 1304112 w 1304112"/>
              <a:gd name="connsiteY2" fmla="*/ 0 h 3289795"/>
              <a:gd name="connsiteX3" fmla="*/ 0 w 1304112"/>
              <a:gd name="connsiteY3" fmla="*/ 0 h 3289795"/>
            </a:gdLst>
            <a:ahLst/>
            <a:cxnLst>
              <a:cxn ang="0">
                <a:pos x="connsiteX0" y="connsiteY0"/>
              </a:cxn>
              <a:cxn ang="0">
                <a:pos x="connsiteX1" y="connsiteY1"/>
              </a:cxn>
              <a:cxn ang="0">
                <a:pos x="connsiteX2" y="connsiteY2"/>
              </a:cxn>
              <a:cxn ang="0">
                <a:pos x="connsiteX3" y="connsiteY3"/>
              </a:cxn>
            </a:cxnLst>
            <a:rect l="l" t="t" r="r" b="b"/>
            <a:pathLst>
              <a:path w="1304112" h="3289795">
                <a:moveTo>
                  <a:pt x="0" y="3289795"/>
                </a:moveTo>
                <a:lnTo>
                  <a:pt x="1304112" y="3289795"/>
                </a:lnTo>
                <a:lnTo>
                  <a:pt x="1304112" y="0"/>
                </a:lnTo>
                <a:lnTo>
                  <a:pt x="0" y="0"/>
                </a:lnTo>
                <a:close/>
              </a:path>
            </a:pathLst>
          </a:custGeom>
        </p:spPr>
      </p:pic>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55">
            <a:extLst>
              <a:ext uri="{FF2B5EF4-FFF2-40B4-BE49-F238E27FC236}">
                <a16:creationId xmlns:a16="http://schemas.microsoft.com/office/drawing/2014/main" id="{5DF0CA69-CF45-9850-4F85-B4C3BF2141B4}"/>
              </a:ext>
            </a:extLst>
          </p:cNvPr>
          <p:cNvSpPr/>
          <p:nvPr userDrawn="1"/>
        </p:nvSpPr>
        <p:spPr>
          <a:xfrm>
            <a:off x="-7736" y="6082871"/>
            <a:ext cx="12199737" cy="493110"/>
          </a:xfrm>
          <a:custGeom>
            <a:avLst/>
            <a:gdLst>
              <a:gd name="connsiteX0" fmla="*/ 25897 w 12199737"/>
              <a:gd name="connsiteY0" fmla="*/ 0 h 493110"/>
              <a:gd name="connsiteX1" fmla="*/ 12199737 w 12199737"/>
              <a:gd name="connsiteY1" fmla="*/ 0 h 493110"/>
              <a:gd name="connsiteX2" fmla="*/ 12199737 w 12199737"/>
              <a:gd name="connsiteY2" fmla="*/ 493110 h 493110"/>
              <a:gd name="connsiteX3" fmla="*/ 25897 w 12199737"/>
              <a:gd name="connsiteY3" fmla="*/ 493109 h 493110"/>
              <a:gd name="connsiteX4" fmla="*/ 0 w 12199737"/>
              <a:gd name="connsiteY4" fmla="*/ 490499 h 493110"/>
              <a:gd name="connsiteX5" fmla="*/ 0 w 12199737"/>
              <a:gd name="connsiteY5" fmla="*/ 2611 h 4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9737" h="493110">
                <a:moveTo>
                  <a:pt x="25897" y="0"/>
                </a:moveTo>
                <a:lnTo>
                  <a:pt x="12199737" y="0"/>
                </a:lnTo>
                <a:lnTo>
                  <a:pt x="12199737" y="493110"/>
                </a:lnTo>
                <a:lnTo>
                  <a:pt x="25897" y="493109"/>
                </a:lnTo>
                <a:lnTo>
                  <a:pt x="0" y="490499"/>
                </a:lnTo>
                <a:lnTo>
                  <a:pt x="0" y="26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Oval 19">
            <a:extLst>
              <a:ext uri="{FF2B5EF4-FFF2-40B4-BE49-F238E27FC236}">
                <a16:creationId xmlns:a16="http://schemas.microsoft.com/office/drawing/2014/main" id="{AFE865D6-FFF0-8547-C225-4EA40D12981C}"/>
              </a:ext>
            </a:extLst>
          </p:cNvPr>
          <p:cNvSpPr/>
          <p:nvPr userDrawn="1"/>
        </p:nvSpPr>
        <p:spPr>
          <a:xfrm>
            <a:off x="10745496" y="271272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C43A4F4-14CD-C1BC-076B-D3EC524E9072}"/>
              </a:ext>
            </a:extLst>
          </p:cNvPr>
          <p:cNvSpPr/>
          <p:nvPr userDrawn="1"/>
        </p:nvSpPr>
        <p:spPr>
          <a:xfrm>
            <a:off x="11336726" y="2288311"/>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59C9BF2-FA96-FBA2-CC60-3024E983F26F}"/>
              </a:ext>
            </a:extLst>
          </p:cNvPr>
          <p:cNvSpPr/>
          <p:nvPr userDrawn="1"/>
        </p:nvSpPr>
        <p:spPr>
          <a:xfrm>
            <a:off x="825032" y="6142636"/>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6035040"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760720"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5281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5349240"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074920"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pic>
        <p:nvPicPr>
          <p:cNvPr id="2" name="Graphic 1">
            <a:extLst>
              <a:ext uri="{FF2B5EF4-FFF2-40B4-BE49-F238E27FC236}">
                <a16:creationId xmlns:a16="http://schemas.microsoft.com/office/drawing/2014/main" id="{E38DCAB8-FF04-8225-502A-9415422E45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165" t="86663"/>
          <a:stretch/>
        </p:blipFill>
        <p:spPr>
          <a:xfrm flipH="1" flipV="1">
            <a:off x="7732664" y="5943369"/>
            <a:ext cx="4459335" cy="914630"/>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7" name="Oval 6">
            <a:extLst>
              <a:ext uri="{FF2B5EF4-FFF2-40B4-BE49-F238E27FC236}">
                <a16:creationId xmlns:a16="http://schemas.microsoft.com/office/drawing/2014/main" id="{D37B56B1-1773-120E-5DF7-ADC768615C86}"/>
              </a:ext>
            </a:extLst>
          </p:cNvPr>
          <p:cNvSpPr/>
          <p:nvPr userDrawn="1"/>
        </p:nvSpPr>
        <p:spPr>
          <a:xfrm>
            <a:off x="10012200" y="597794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4">
            <a:extLst>
              <a:ext uri="{FF2B5EF4-FFF2-40B4-BE49-F238E27FC236}">
                <a16:creationId xmlns:a16="http://schemas.microsoft.com/office/drawing/2014/main" id="{BA05B6D8-31AC-001B-57B4-132C0A9BED34}"/>
              </a:ext>
            </a:extLst>
          </p:cNvPr>
          <p:cNvSpPr>
            <a:spLocks noGrp="1"/>
          </p:cNvSpPr>
          <p:nvPr>
            <p:ph type="body" sz="quarter" idx="16"/>
          </p:nvPr>
        </p:nvSpPr>
        <p:spPr>
          <a:xfrm>
            <a:off x="8851392"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56DC4DB0-B5C2-72F4-A891-0281DDB80FCB}"/>
              </a:ext>
            </a:extLst>
          </p:cNvPr>
          <p:cNvSpPr>
            <a:spLocks noGrp="1"/>
          </p:cNvSpPr>
          <p:nvPr>
            <p:ph sz="quarter" idx="17"/>
          </p:nvPr>
        </p:nvSpPr>
        <p:spPr>
          <a:xfrm>
            <a:off x="856792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535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Graphic 22">
            <a:extLst>
              <a:ext uri="{FF2B5EF4-FFF2-40B4-BE49-F238E27FC236}">
                <a16:creationId xmlns:a16="http://schemas.microsoft.com/office/drawing/2014/main" id="{8508C9A2-89A3-8585-F561-54AF27E76C2E}"/>
              </a:ext>
            </a:extLst>
          </p:cNvPr>
          <p:cNvSpPr/>
          <p:nvPr/>
        </p:nvSpPr>
        <p:spPr>
          <a:xfrm>
            <a:off x="8963354" y="3545840"/>
            <a:ext cx="2556181" cy="2641600"/>
          </a:xfrm>
          <a:custGeom>
            <a:avLst/>
            <a:gdLst>
              <a:gd name="connsiteX0" fmla="*/ 11417928 w 11417635"/>
              <a:gd name="connsiteY0" fmla="*/ 16489276 h 17685280"/>
              <a:gd name="connsiteX1" fmla="*/ 10219543 w 11417635"/>
              <a:gd name="connsiteY1" fmla="*/ 17687536 h 17685280"/>
              <a:gd name="connsiteX2" fmla="*/ 1198684 w 11417635"/>
              <a:gd name="connsiteY2" fmla="*/ 17687536 h 17685280"/>
              <a:gd name="connsiteX3" fmla="*/ 293 w 11417635"/>
              <a:gd name="connsiteY3" fmla="*/ 16489276 h 17685280"/>
              <a:gd name="connsiteX4" fmla="*/ 293 w 11417635"/>
              <a:gd name="connsiteY4" fmla="*/ 1200514 h 17685280"/>
              <a:gd name="connsiteX5" fmla="*/ 1198684 w 11417635"/>
              <a:gd name="connsiteY5" fmla="*/ 2255 h 17685280"/>
              <a:gd name="connsiteX6" fmla="*/ 10219543 w 11417635"/>
              <a:gd name="connsiteY6" fmla="*/ 2255 h 17685280"/>
              <a:gd name="connsiteX7" fmla="*/ 11417928 w 11417635"/>
              <a:gd name="connsiteY7" fmla="*/ 1200514 h 17685280"/>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7" fmla="*/ 10219250 w 11417635"/>
              <a:gd name="connsiteY7" fmla="*/ 14227 h 17699508"/>
              <a:gd name="connsiteX8" fmla="*/ 11417635 w 11417635"/>
              <a:gd name="connsiteY8" fmla="*/ 1212486 h 17699508"/>
              <a:gd name="connsiteX9" fmla="*/ 11417635 w 11417635"/>
              <a:gd name="connsiteY9" fmla="*/ 16501248 h 17699508"/>
              <a:gd name="connsiteX0" fmla="*/ 11417635 w 11509075"/>
              <a:gd name="connsiteY0" fmla="*/ 1212486 h 17699508"/>
              <a:gd name="connsiteX1" fmla="*/ 11417635 w 11509075"/>
              <a:gd name="connsiteY1" fmla="*/ 16501248 h 17699508"/>
              <a:gd name="connsiteX2" fmla="*/ 10219250 w 11509075"/>
              <a:gd name="connsiteY2" fmla="*/ 17699508 h 17699508"/>
              <a:gd name="connsiteX3" fmla="*/ 1198391 w 11509075"/>
              <a:gd name="connsiteY3" fmla="*/ 17699508 h 17699508"/>
              <a:gd name="connsiteX4" fmla="*/ 0 w 11509075"/>
              <a:gd name="connsiteY4" fmla="*/ 16501248 h 17699508"/>
              <a:gd name="connsiteX5" fmla="*/ 0 w 11509075"/>
              <a:gd name="connsiteY5" fmla="*/ 1212486 h 17699508"/>
              <a:gd name="connsiteX6" fmla="*/ 1198391 w 11509075"/>
              <a:gd name="connsiteY6" fmla="*/ 14227 h 17699508"/>
              <a:gd name="connsiteX7" fmla="*/ 3548686 w 11509075"/>
              <a:gd name="connsiteY7" fmla="*/ 0 h 17699508"/>
              <a:gd name="connsiteX8" fmla="*/ 10219250 w 11509075"/>
              <a:gd name="connsiteY8" fmla="*/ 14227 h 17699508"/>
              <a:gd name="connsiteX9" fmla="*/ 11509075 w 11509075"/>
              <a:gd name="connsiteY9" fmla="*/ 1303926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8" fmla="*/ 10219250 w 11417635"/>
              <a:gd name="connsiteY8" fmla="*/ 14227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002280 h 17699508"/>
              <a:gd name="connsiteX5" fmla="*/ 2235 w 11419870"/>
              <a:gd name="connsiteY5" fmla="*/ 1212486 h 17699508"/>
              <a:gd name="connsiteX6" fmla="*/ 1200626 w 11419870"/>
              <a:gd name="connsiteY6" fmla="*/ 14227 h 17699508"/>
              <a:gd name="connsiteX7" fmla="*/ 3550921 w 11419870"/>
              <a:gd name="connsiteY7"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947160 h 17699508"/>
              <a:gd name="connsiteX5" fmla="*/ 0 w 11419870"/>
              <a:gd name="connsiteY5" fmla="*/ 3002280 h 17699508"/>
              <a:gd name="connsiteX6" fmla="*/ 2235 w 11419870"/>
              <a:gd name="connsiteY6" fmla="*/ 1212486 h 17699508"/>
              <a:gd name="connsiteX7" fmla="*/ 1200626 w 11419870"/>
              <a:gd name="connsiteY7" fmla="*/ 14227 h 17699508"/>
              <a:gd name="connsiteX8" fmla="*/ 3550921 w 11419870"/>
              <a:gd name="connsiteY8" fmla="*/ 0 h 17699508"/>
              <a:gd name="connsiteX0" fmla="*/ 10221485 w 10221485"/>
              <a:gd name="connsiteY0" fmla="*/ 17699508 h 17699508"/>
              <a:gd name="connsiteX1" fmla="*/ 1200626 w 10221485"/>
              <a:gd name="connsiteY1" fmla="*/ 17699508 h 17699508"/>
              <a:gd name="connsiteX2" fmla="*/ 2235 w 10221485"/>
              <a:gd name="connsiteY2" fmla="*/ 16501248 h 17699508"/>
              <a:gd name="connsiteX3" fmla="*/ 0 w 10221485"/>
              <a:gd name="connsiteY3" fmla="*/ 3947160 h 17699508"/>
              <a:gd name="connsiteX4" fmla="*/ 0 w 10221485"/>
              <a:gd name="connsiteY4" fmla="*/ 3002280 h 17699508"/>
              <a:gd name="connsiteX5" fmla="*/ 2235 w 10221485"/>
              <a:gd name="connsiteY5" fmla="*/ 1212486 h 17699508"/>
              <a:gd name="connsiteX6" fmla="*/ 1200626 w 10221485"/>
              <a:gd name="connsiteY6" fmla="*/ 14227 h 17699508"/>
              <a:gd name="connsiteX7" fmla="*/ 3550921 w 10221485"/>
              <a:gd name="connsiteY7" fmla="*/ 0 h 17699508"/>
              <a:gd name="connsiteX0" fmla="*/ 1200626 w 3550921"/>
              <a:gd name="connsiteY0" fmla="*/ 17699508 h 17699508"/>
              <a:gd name="connsiteX1" fmla="*/ 2235 w 3550921"/>
              <a:gd name="connsiteY1" fmla="*/ 16501248 h 17699508"/>
              <a:gd name="connsiteX2" fmla="*/ 0 w 3550921"/>
              <a:gd name="connsiteY2" fmla="*/ 3947160 h 17699508"/>
              <a:gd name="connsiteX3" fmla="*/ 0 w 3550921"/>
              <a:gd name="connsiteY3" fmla="*/ 3002280 h 17699508"/>
              <a:gd name="connsiteX4" fmla="*/ 2235 w 3550921"/>
              <a:gd name="connsiteY4" fmla="*/ 1212486 h 17699508"/>
              <a:gd name="connsiteX5" fmla="*/ 1200626 w 3550921"/>
              <a:gd name="connsiteY5" fmla="*/ 14227 h 17699508"/>
              <a:gd name="connsiteX6" fmla="*/ 3550921 w 3550921"/>
              <a:gd name="connsiteY6" fmla="*/ 0 h 17699508"/>
              <a:gd name="connsiteX0" fmla="*/ 2235 w 3550921"/>
              <a:gd name="connsiteY0" fmla="*/ 16501248 h 16501248"/>
              <a:gd name="connsiteX1" fmla="*/ 0 w 3550921"/>
              <a:gd name="connsiteY1" fmla="*/ 3947160 h 16501248"/>
              <a:gd name="connsiteX2" fmla="*/ 0 w 3550921"/>
              <a:gd name="connsiteY2" fmla="*/ 3002280 h 16501248"/>
              <a:gd name="connsiteX3" fmla="*/ 2235 w 3550921"/>
              <a:gd name="connsiteY3" fmla="*/ 1212486 h 16501248"/>
              <a:gd name="connsiteX4" fmla="*/ 1200626 w 3550921"/>
              <a:gd name="connsiteY4" fmla="*/ 14227 h 16501248"/>
              <a:gd name="connsiteX5" fmla="*/ 3550921 w 3550921"/>
              <a:gd name="connsiteY5" fmla="*/ 0 h 16501248"/>
              <a:gd name="connsiteX0" fmla="*/ 0 w 3550921"/>
              <a:gd name="connsiteY0" fmla="*/ 3947160 h 3947160"/>
              <a:gd name="connsiteX1" fmla="*/ 0 w 3550921"/>
              <a:gd name="connsiteY1" fmla="*/ 3002280 h 3947160"/>
              <a:gd name="connsiteX2" fmla="*/ 2235 w 3550921"/>
              <a:gd name="connsiteY2" fmla="*/ 1212486 h 3947160"/>
              <a:gd name="connsiteX3" fmla="*/ 1200626 w 3550921"/>
              <a:gd name="connsiteY3" fmla="*/ 14227 h 3947160"/>
              <a:gd name="connsiteX4" fmla="*/ 3550921 w 3550921"/>
              <a:gd name="connsiteY4" fmla="*/ 0 h 3947160"/>
              <a:gd name="connsiteX0" fmla="*/ 0 w 3550921"/>
              <a:gd name="connsiteY0" fmla="*/ 3002280 h 3002280"/>
              <a:gd name="connsiteX1" fmla="*/ 2235 w 3550921"/>
              <a:gd name="connsiteY1" fmla="*/ 1212486 h 3002280"/>
              <a:gd name="connsiteX2" fmla="*/ 1200626 w 3550921"/>
              <a:gd name="connsiteY2" fmla="*/ 14227 h 3002280"/>
              <a:gd name="connsiteX3" fmla="*/ 3550921 w 3550921"/>
              <a:gd name="connsiteY3" fmla="*/ 0 h 3002280"/>
              <a:gd name="connsiteX0" fmla="*/ 2845 w 3548686"/>
              <a:gd name="connsiteY0" fmla="*/ 2799080 h 2799080"/>
              <a:gd name="connsiteX1" fmla="*/ 0 w 3548686"/>
              <a:gd name="connsiteY1" fmla="*/ 1212486 h 2799080"/>
              <a:gd name="connsiteX2" fmla="*/ 1198391 w 3548686"/>
              <a:gd name="connsiteY2" fmla="*/ 14227 h 2799080"/>
              <a:gd name="connsiteX3" fmla="*/ 3548686 w 3548686"/>
              <a:gd name="connsiteY3" fmla="*/ 0 h 2799080"/>
              <a:gd name="connsiteX0" fmla="*/ 2845 w 3548686"/>
              <a:gd name="connsiteY0" fmla="*/ 2707640 h 2707640"/>
              <a:gd name="connsiteX1" fmla="*/ 0 w 3548686"/>
              <a:gd name="connsiteY1" fmla="*/ 1212486 h 2707640"/>
              <a:gd name="connsiteX2" fmla="*/ 1198391 w 3548686"/>
              <a:gd name="connsiteY2" fmla="*/ 14227 h 2707640"/>
              <a:gd name="connsiteX3" fmla="*/ 3548686 w 3548686"/>
              <a:gd name="connsiteY3" fmla="*/ 0 h 2707640"/>
              <a:gd name="connsiteX0" fmla="*/ 2845 w 3548686"/>
              <a:gd name="connsiteY0" fmla="*/ 2667000 h 2667000"/>
              <a:gd name="connsiteX1" fmla="*/ 0 w 3548686"/>
              <a:gd name="connsiteY1" fmla="*/ 1212486 h 2667000"/>
              <a:gd name="connsiteX2" fmla="*/ 1198391 w 3548686"/>
              <a:gd name="connsiteY2" fmla="*/ 14227 h 2667000"/>
              <a:gd name="connsiteX3" fmla="*/ 3548686 w 3548686"/>
              <a:gd name="connsiteY3" fmla="*/ 0 h 2667000"/>
              <a:gd name="connsiteX0" fmla="*/ 2845 w 3548686"/>
              <a:gd name="connsiteY0" fmla="*/ 2651760 h 2651760"/>
              <a:gd name="connsiteX1" fmla="*/ 0 w 3548686"/>
              <a:gd name="connsiteY1" fmla="*/ 1212486 h 2651760"/>
              <a:gd name="connsiteX2" fmla="*/ 1198391 w 3548686"/>
              <a:gd name="connsiteY2" fmla="*/ 14227 h 2651760"/>
              <a:gd name="connsiteX3" fmla="*/ 3548686 w 3548686"/>
              <a:gd name="connsiteY3" fmla="*/ 0 h 2651760"/>
              <a:gd name="connsiteX0" fmla="*/ 2845 w 3020366"/>
              <a:gd name="connsiteY0" fmla="*/ 2651760 h 2651760"/>
              <a:gd name="connsiteX1" fmla="*/ 0 w 3020366"/>
              <a:gd name="connsiteY1" fmla="*/ 1212486 h 2651760"/>
              <a:gd name="connsiteX2" fmla="*/ 1198391 w 3020366"/>
              <a:gd name="connsiteY2" fmla="*/ 14227 h 2651760"/>
              <a:gd name="connsiteX3" fmla="*/ 3020366 w 3020366"/>
              <a:gd name="connsiteY3" fmla="*/ 0 h 2651760"/>
              <a:gd name="connsiteX0" fmla="*/ 2845 w 2883206"/>
              <a:gd name="connsiteY0" fmla="*/ 2651760 h 2651760"/>
              <a:gd name="connsiteX1" fmla="*/ 0 w 2883206"/>
              <a:gd name="connsiteY1" fmla="*/ 1212486 h 2651760"/>
              <a:gd name="connsiteX2" fmla="*/ 1198391 w 2883206"/>
              <a:gd name="connsiteY2" fmla="*/ 14227 h 2651760"/>
              <a:gd name="connsiteX3" fmla="*/ 2883206 w 2883206"/>
              <a:gd name="connsiteY3" fmla="*/ 0 h 2651760"/>
              <a:gd name="connsiteX0" fmla="*/ 2845 w 2796846"/>
              <a:gd name="connsiteY0" fmla="*/ 2651760 h 2651760"/>
              <a:gd name="connsiteX1" fmla="*/ 0 w 2796846"/>
              <a:gd name="connsiteY1" fmla="*/ 1212486 h 2651760"/>
              <a:gd name="connsiteX2" fmla="*/ 1198391 w 2796846"/>
              <a:gd name="connsiteY2" fmla="*/ 14227 h 2651760"/>
              <a:gd name="connsiteX3" fmla="*/ 2796846 w 2796846"/>
              <a:gd name="connsiteY3" fmla="*/ 0 h 2651760"/>
              <a:gd name="connsiteX0" fmla="*/ 2845 w 2735886"/>
              <a:gd name="connsiteY0" fmla="*/ 2656840 h 2656840"/>
              <a:gd name="connsiteX1" fmla="*/ 0 w 2735886"/>
              <a:gd name="connsiteY1" fmla="*/ 1217566 h 2656840"/>
              <a:gd name="connsiteX2" fmla="*/ 1198391 w 2735886"/>
              <a:gd name="connsiteY2" fmla="*/ 19307 h 2656840"/>
              <a:gd name="connsiteX3" fmla="*/ 2735886 w 2735886"/>
              <a:gd name="connsiteY3" fmla="*/ 0 h 265684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44446"/>
              <a:gd name="connsiteY0" fmla="*/ 2651760 h 2651760"/>
              <a:gd name="connsiteX1" fmla="*/ 0 w 2644446"/>
              <a:gd name="connsiteY1" fmla="*/ 1212486 h 2651760"/>
              <a:gd name="connsiteX2" fmla="*/ 1198391 w 2644446"/>
              <a:gd name="connsiteY2" fmla="*/ 14227 h 2651760"/>
              <a:gd name="connsiteX3" fmla="*/ 2644446 w 2644446"/>
              <a:gd name="connsiteY3" fmla="*/ 0 h 2651760"/>
              <a:gd name="connsiteX0" fmla="*/ 2845 w 2608886"/>
              <a:gd name="connsiteY0" fmla="*/ 2651760 h 2651760"/>
              <a:gd name="connsiteX1" fmla="*/ 0 w 2608886"/>
              <a:gd name="connsiteY1" fmla="*/ 1212486 h 2651760"/>
              <a:gd name="connsiteX2" fmla="*/ 1198391 w 2608886"/>
              <a:gd name="connsiteY2" fmla="*/ 14227 h 2651760"/>
              <a:gd name="connsiteX3" fmla="*/ 2608886 w 2608886"/>
              <a:gd name="connsiteY3" fmla="*/ 0 h 2651760"/>
              <a:gd name="connsiteX0" fmla="*/ 2845 w 2598726"/>
              <a:gd name="connsiteY0" fmla="*/ 2646680 h 2646680"/>
              <a:gd name="connsiteX1" fmla="*/ 0 w 2598726"/>
              <a:gd name="connsiteY1" fmla="*/ 1207406 h 2646680"/>
              <a:gd name="connsiteX2" fmla="*/ 1198391 w 2598726"/>
              <a:gd name="connsiteY2" fmla="*/ 9147 h 2646680"/>
              <a:gd name="connsiteX3" fmla="*/ 2598726 w 2598726"/>
              <a:gd name="connsiteY3" fmla="*/ 0 h 2646680"/>
              <a:gd name="connsiteX0" fmla="*/ 2845 w 2558086"/>
              <a:gd name="connsiteY0" fmla="*/ 2641600 h 2641600"/>
              <a:gd name="connsiteX1" fmla="*/ 0 w 2558086"/>
              <a:gd name="connsiteY1" fmla="*/ 1202326 h 2641600"/>
              <a:gd name="connsiteX2" fmla="*/ 1198391 w 2558086"/>
              <a:gd name="connsiteY2" fmla="*/ 4067 h 2641600"/>
              <a:gd name="connsiteX3" fmla="*/ 2558086 w 2558086"/>
              <a:gd name="connsiteY3" fmla="*/ 0 h 2641600"/>
              <a:gd name="connsiteX0" fmla="*/ 2845 w 2556181"/>
              <a:gd name="connsiteY0" fmla="*/ 2641600 h 2641600"/>
              <a:gd name="connsiteX1" fmla="*/ 0 w 2556181"/>
              <a:gd name="connsiteY1" fmla="*/ 1202326 h 2641600"/>
              <a:gd name="connsiteX2" fmla="*/ 1198391 w 2556181"/>
              <a:gd name="connsiteY2" fmla="*/ 4067 h 2641600"/>
              <a:gd name="connsiteX3" fmla="*/ 2556181 w 2556181"/>
              <a:gd name="connsiteY3" fmla="*/ 0 h 2641600"/>
            </a:gdLst>
            <a:ahLst/>
            <a:cxnLst>
              <a:cxn ang="0">
                <a:pos x="connsiteX0" y="connsiteY0"/>
              </a:cxn>
              <a:cxn ang="0">
                <a:pos x="connsiteX1" y="connsiteY1"/>
              </a:cxn>
              <a:cxn ang="0">
                <a:pos x="connsiteX2" y="connsiteY2"/>
              </a:cxn>
              <a:cxn ang="0">
                <a:pos x="connsiteX3" y="connsiteY3"/>
              </a:cxn>
            </a:cxnLst>
            <a:rect l="l" t="t" r="r" b="b"/>
            <a:pathLst>
              <a:path w="2556181" h="2641600">
                <a:moveTo>
                  <a:pt x="2845" y="2641600"/>
                </a:moveTo>
                <a:cubicBezTo>
                  <a:pt x="1897" y="2112735"/>
                  <a:pt x="948" y="1731191"/>
                  <a:pt x="0" y="1202326"/>
                </a:cubicBezTo>
                <a:cubicBezTo>
                  <a:pt x="0" y="540519"/>
                  <a:pt x="536541" y="4067"/>
                  <a:pt x="1198391" y="4067"/>
                </a:cubicBezTo>
                <a:lnTo>
                  <a:pt x="2556181" y="0"/>
                </a:lnTo>
              </a:path>
            </a:pathLst>
          </a:custGeom>
          <a:noFill/>
          <a:ln w="1356897" cap="sq">
            <a:solidFill>
              <a:schemeClr val="accent4">
                <a:alpha val="89000"/>
              </a:schemeClr>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3"/>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Graphic 24">
            <a:extLst>
              <a:ext uri="{FF2B5EF4-FFF2-40B4-BE49-F238E27FC236}">
                <a16:creationId xmlns:a16="http://schemas.microsoft.com/office/drawing/2014/main" id="{3A387C14-96A1-A53F-B0C4-8C320C0E434B}"/>
              </a:ext>
            </a:extLst>
          </p:cNvPr>
          <p:cNvSpPr/>
          <p:nvPr/>
        </p:nvSpPr>
        <p:spPr>
          <a:xfrm>
            <a:off x="8928734" y="3558489"/>
            <a:ext cx="3162299" cy="3196641"/>
          </a:xfrm>
          <a:custGeom>
            <a:avLst/>
            <a:gdLst>
              <a:gd name="connsiteX0" fmla="*/ -3730 w 9166847"/>
              <a:gd name="connsiteY0" fmla="*/ 5764965 h 5765688"/>
              <a:gd name="connsiteX1" fmla="*/ -3730 w 9166847"/>
              <a:gd name="connsiteY1" fmla="*/ 1152444 h 5765688"/>
              <a:gd name="connsiteX2" fmla="*/ 1189314 w 9166847"/>
              <a:gd name="connsiteY2" fmla="*/ -724 h 5765688"/>
              <a:gd name="connsiteX3" fmla="*/ 9163118 w 9166847"/>
              <a:gd name="connsiteY3" fmla="*/ 36857 h 5765688"/>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9166848 w 9166848"/>
              <a:gd name="connsiteY4" fmla="*/ 37581 h 5765689"/>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3169739 w 9166848"/>
              <a:gd name="connsiteY4" fmla="*/ 7671 h 5765689"/>
              <a:gd name="connsiteX5" fmla="*/ 9166848 w 9166848"/>
              <a:gd name="connsiteY5" fmla="*/ 37581 h 5765689"/>
              <a:gd name="connsiteX0" fmla="*/ 0 w 3169739"/>
              <a:gd name="connsiteY0" fmla="*/ 5765689 h 5765689"/>
              <a:gd name="connsiteX1" fmla="*/ 0 w 3169739"/>
              <a:gd name="connsiteY1" fmla="*/ 1153168 h 5765689"/>
              <a:gd name="connsiteX2" fmla="*/ 1193044 w 3169739"/>
              <a:gd name="connsiteY2" fmla="*/ 0 h 5765689"/>
              <a:gd name="connsiteX3" fmla="*/ 2736923 w 3169739"/>
              <a:gd name="connsiteY3" fmla="*/ 1574 h 5765689"/>
              <a:gd name="connsiteX4" fmla="*/ 3169739 w 3169739"/>
              <a:gd name="connsiteY4" fmla="*/ 7671 h 5765689"/>
              <a:gd name="connsiteX0" fmla="*/ 0 w 3160214"/>
              <a:gd name="connsiteY0" fmla="*/ 5765689 h 5765689"/>
              <a:gd name="connsiteX1" fmla="*/ 0 w 3160214"/>
              <a:gd name="connsiteY1" fmla="*/ 1153168 h 5765689"/>
              <a:gd name="connsiteX2" fmla="*/ 1193044 w 3160214"/>
              <a:gd name="connsiteY2" fmla="*/ 0 h 5765689"/>
              <a:gd name="connsiteX3" fmla="*/ 2736923 w 3160214"/>
              <a:gd name="connsiteY3" fmla="*/ 1574 h 5765689"/>
              <a:gd name="connsiteX4" fmla="*/ 3160214 w 3160214"/>
              <a:gd name="connsiteY4" fmla="*/ 7671 h 5765689"/>
              <a:gd name="connsiteX0" fmla="*/ 2085 w 3162299"/>
              <a:gd name="connsiteY0" fmla="*/ 5765689 h 5765689"/>
              <a:gd name="connsiteX1" fmla="*/ 0 w 3162299"/>
              <a:gd name="connsiteY1" fmla="*/ 3173781 h 5765689"/>
              <a:gd name="connsiteX2" fmla="*/ 2085 w 3162299"/>
              <a:gd name="connsiteY2" fmla="*/ 1153168 h 5765689"/>
              <a:gd name="connsiteX3" fmla="*/ 1195129 w 3162299"/>
              <a:gd name="connsiteY3" fmla="*/ 0 h 5765689"/>
              <a:gd name="connsiteX4" fmla="*/ 2739008 w 3162299"/>
              <a:gd name="connsiteY4" fmla="*/ 1574 h 5765689"/>
              <a:gd name="connsiteX5" fmla="*/ 3162299 w 3162299"/>
              <a:gd name="connsiteY5" fmla="*/ 7671 h 5765689"/>
              <a:gd name="connsiteX0" fmla="*/ 0 w 3162299"/>
              <a:gd name="connsiteY0" fmla="*/ 3173781 h 3173781"/>
              <a:gd name="connsiteX1" fmla="*/ 2085 w 3162299"/>
              <a:gd name="connsiteY1" fmla="*/ 1153168 h 3173781"/>
              <a:gd name="connsiteX2" fmla="*/ 1195129 w 3162299"/>
              <a:gd name="connsiteY2" fmla="*/ 0 h 3173781"/>
              <a:gd name="connsiteX3" fmla="*/ 2739008 w 3162299"/>
              <a:gd name="connsiteY3" fmla="*/ 1574 h 3173781"/>
              <a:gd name="connsiteX4" fmla="*/ 3162299 w 3162299"/>
              <a:gd name="connsiteY4" fmla="*/ 7671 h 3173781"/>
              <a:gd name="connsiteX0" fmla="*/ 0 w 3162299"/>
              <a:gd name="connsiteY0" fmla="*/ 3196641 h 3196641"/>
              <a:gd name="connsiteX1" fmla="*/ 2085 w 3162299"/>
              <a:gd name="connsiteY1" fmla="*/ 1153168 h 3196641"/>
              <a:gd name="connsiteX2" fmla="*/ 1195129 w 3162299"/>
              <a:gd name="connsiteY2" fmla="*/ 0 h 3196641"/>
              <a:gd name="connsiteX3" fmla="*/ 2739008 w 3162299"/>
              <a:gd name="connsiteY3" fmla="*/ 1574 h 3196641"/>
              <a:gd name="connsiteX4" fmla="*/ 3162299 w 3162299"/>
              <a:gd name="connsiteY4" fmla="*/ 7671 h 319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3196641">
                <a:moveTo>
                  <a:pt x="0" y="3196641"/>
                </a:moveTo>
                <a:lnTo>
                  <a:pt x="2085" y="1153168"/>
                </a:lnTo>
                <a:cubicBezTo>
                  <a:pt x="2085" y="516291"/>
                  <a:pt x="536218" y="0"/>
                  <a:pt x="1195129" y="0"/>
                </a:cubicBezTo>
                <a:lnTo>
                  <a:pt x="2739008" y="1574"/>
                </a:lnTo>
                <a:lnTo>
                  <a:pt x="3162299" y="7671"/>
                </a:lnTo>
              </a:path>
            </a:pathLst>
          </a:custGeom>
          <a:noFill/>
          <a:ln w="225588" cap="sq">
            <a:solidFill>
              <a:srgbClr val="FDF9E2"/>
            </a:solid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09E9B68F-058D-E637-2550-5DA70E3D0D41}"/>
              </a:ext>
            </a:extLst>
          </p:cNvPr>
          <p:cNvSpPr/>
          <p:nvPr userDrawn="1"/>
        </p:nvSpPr>
        <p:spPr>
          <a:xfrm>
            <a:off x="10310340" y="2011478"/>
            <a:ext cx="1628275" cy="1628275"/>
          </a:xfrm>
          <a:prstGeom prst="ellipse">
            <a:avLst/>
          </a:prstGeom>
          <a:solidFill>
            <a:schemeClr val="accent6">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34" name="Graphic 33">
            <a:extLst>
              <a:ext uri="{FF2B5EF4-FFF2-40B4-BE49-F238E27FC236}">
                <a16:creationId xmlns:a16="http://schemas.microsoft.com/office/drawing/2014/main" id="{6188A037-6B9F-861E-36A7-10311D612729}"/>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972" r="31496"/>
          <a:stretch>
            <a:fillRect/>
          </a:stretch>
        </p:blipFill>
        <p:spPr>
          <a:xfrm>
            <a:off x="12700" y="6051321"/>
            <a:ext cx="12192000" cy="528377"/>
          </a:xfrm>
          <a:custGeom>
            <a:avLst/>
            <a:gdLst>
              <a:gd name="connsiteX0" fmla="*/ 0 w 6858000"/>
              <a:gd name="connsiteY0" fmla="*/ 400156 h 400156"/>
              <a:gd name="connsiteX1" fmla="*/ 0 w 6858000"/>
              <a:gd name="connsiteY1" fmla="*/ 0 h 400156"/>
              <a:gd name="connsiteX2" fmla="*/ 6858000 w 6858000"/>
              <a:gd name="connsiteY2" fmla="*/ 0 h 400156"/>
              <a:gd name="connsiteX3" fmla="*/ 6858000 w 6858000"/>
              <a:gd name="connsiteY3" fmla="*/ 400156 h 400156"/>
            </a:gdLst>
            <a:ahLst/>
            <a:cxnLst>
              <a:cxn ang="0">
                <a:pos x="connsiteX0" y="connsiteY0"/>
              </a:cxn>
              <a:cxn ang="0">
                <a:pos x="connsiteX1" y="connsiteY1"/>
              </a:cxn>
              <a:cxn ang="0">
                <a:pos x="connsiteX2" y="connsiteY2"/>
              </a:cxn>
              <a:cxn ang="0">
                <a:pos x="connsiteX3" y="connsiteY3"/>
              </a:cxn>
            </a:cxnLst>
            <a:rect l="l" t="t" r="r" b="b"/>
            <a:pathLst>
              <a:path w="6858000" h="400156">
                <a:moveTo>
                  <a:pt x="0" y="400156"/>
                </a:moveTo>
                <a:lnTo>
                  <a:pt x="0" y="0"/>
                </a:lnTo>
                <a:lnTo>
                  <a:pt x="6858000" y="0"/>
                </a:lnTo>
                <a:lnTo>
                  <a:pt x="6858000" y="400156"/>
                </a:lnTo>
                <a:close/>
              </a:path>
            </a:pathLst>
          </a:custGeom>
        </p:spPr>
      </p:pic>
      <p:sp>
        <p:nvSpPr>
          <p:cNvPr id="36" name="Oval 35">
            <a:extLst>
              <a:ext uri="{FF2B5EF4-FFF2-40B4-BE49-F238E27FC236}">
                <a16:creationId xmlns:a16="http://schemas.microsoft.com/office/drawing/2014/main" id="{1C9183AD-9166-27E4-F8C4-4AAE1C7F0BB9}"/>
              </a:ext>
            </a:extLst>
          </p:cNvPr>
          <p:cNvSpPr/>
          <p:nvPr userDrawn="1"/>
        </p:nvSpPr>
        <p:spPr>
          <a:xfrm>
            <a:off x="9130046"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FED6151-9FDE-FB42-89FC-0347B6A3276D}"/>
              </a:ext>
            </a:extLst>
          </p:cNvPr>
          <p:cNvSpPr/>
          <p:nvPr userDrawn="1"/>
        </p:nvSpPr>
        <p:spPr>
          <a:xfrm>
            <a:off x="8385329"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oter Placeholder 45">
            <a:extLst>
              <a:ext uri="{FF2B5EF4-FFF2-40B4-BE49-F238E27FC236}">
                <a16:creationId xmlns:a16="http://schemas.microsoft.com/office/drawing/2014/main" id="{41E6D8BC-2E14-B95F-1E2F-30FF6EE3AEB3}"/>
              </a:ext>
            </a:extLst>
          </p:cNvPr>
          <p:cNvSpPr>
            <a:spLocks noGrp="1"/>
          </p:cNvSpPr>
          <p:nvPr>
            <p:ph type="ftr" sz="quarter" idx="14"/>
          </p:nvPr>
        </p:nvSpPr>
        <p:spPr/>
        <p:txBody>
          <a:bodyPr/>
          <a:lstStyle/>
          <a:p>
            <a:endParaRPr lang="en-US" dirty="0"/>
          </a:p>
        </p:txBody>
      </p:sp>
      <p:sp>
        <p:nvSpPr>
          <p:cNvPr id="47" name="Slide Number Placeholder 46">
            <a:extLst>
              <a:ext uri="{FF2B5EF4-FFF2-40B4-BE49-F238E27FC236}">
                <a16:creationId xmlns:a16="http://schemas.microsoft.com/office/drawing/2014/main" id="{89B6F428-7A93-4AA9-C12A-2A93DFEAF0B6}"/>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58081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94240F9C-F2B6-6263-0817-7E0809D9DF3A}"/>
              </a:ext>
            </a:extLst>
          </p:cNvPr>
          <p:cNvPicPr>
            <a:picLocks noChangeAspect="1"/>
          </p:cNvPicPr>
          <p:nvPr userDrawn="1"/>
        </p:nvPicPr>
        <p:blipFill>
          <a:blip r:embed="rId2">
            <a:extLst>
              <a:ext uri="{96DAC541-7B7A-43D3-8B79-37D633B846F1}">
                <asvg:svgBlip xmlns:asvg="http://schemas.microsoft.com/office/drawing/2016/SVG/main" r:embed="rId3"/>
              </a:ext>
            </a:extLst>
          </a:blip>
          <a:srcRect b="85327"/>
          <a:stretch>
            <a:fillRect/>
          </a:stretch>
        </p:blipFill>
        <p:spPr>
          <a:xfrm rot="16200000">
            <a:off x="8348893" y="2856018"/>
            <a:ext cx="6718341" cy="1006304"/>
          </a:xfrm>
          <a:custGeom>
            <a:avLst/>
            <a:gdLst>
              <a:gd name="connsiteX0" fmla="*/ 0 w 6718341"/>
              <a:gd name="connsiteY0" fmla="*/ 0 h 1006304"/>
              <a:gd name="connsiteX1" fmla="*/ 6718341 w 6718341"/>
              <a:gd name="connsiteY1" fmla="*/ 0 h 1006304"/>
              <a:gd name="connsiteX2" fmla="*/ 6718341 w 6718341"/>
              <a:gd name="connsiteY2" fmla="*/ 1006304 h 1006304"/>
              <a:gd name="connsiteX3" fmla="*/ 0 w 6718341"/>
              <a:gd name="connsiteY3" fmla="*/ 1006304 h 1006304"/>
            </a:gdLst>
            <a:ahLst/>
            <a:cxnLst>
              <a:cxn ang="0">
                <a:pos x="connsiteX0" y="connsiteY0"/>
              </a:cxn>
              <a:cxn ang="0">
                <a:pos x="connsiteX1" y="connsiteY1"/>
              </a:cxn>
              <a:cxn ang="0">
                <a:pos x="connsiteX2" y="connsiteY2"/>
              </a:cxn>
              <a:cxn ang="0">
                <a:pos x="connsiteX3" y="connsiteY3"/>
              </a:cxn>
            </a:cxnLst>
            <a:rect l="l" t="t" r="r" b="b"/>
            <a:pathLst>
              <a:path w="6718341" h="1006304">
                <a:moveTo>
                  <a:pt x="0" y="0"/>
                </a:moveTo>
                <a:lnTo>
                  <a:pt x="6718341" y="0"/>
                </a:lnTo>
                <a:lnTo>
                  <a:pt x="6718341" y="1006304"/>
                </a:lnTo>
                <a:lnTo>
                  <a:pt x="0" y="1006304"/>
                </a:lnTo>
                <a:close/>
              </a:path>
            </a:pathLst>
          </a:custGeom>
        </p:spPr>
      </p:pic>
      <p:sp>
        <p:nvSpPr>
          <p:cNvPr id="50" name="Oval 49">
            <a:extLst>
              <a:ext uri="{FF2B5EF4-FFF2-40B4-BE49-F238E27FC236}">
                <a16:creationId xmlns:a16="http://schemas.microsoft.com/office/drawing/2014/main" id="{024F3BA7-5767-DA19-90B2-79087CCD234A}"/>
              </a:ext>
            </a:extLst>
          </p:cNvPr>
          <p:cNvSpPr/>
          <p:nvPr userDrawn="1"/>
        </p:nvSpPr>
        <p:spPr>
          <a:xfrm>
            <a:off x="11280648" y="107998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5941C3B-69D9-2131-DE98-77882C6B492E}"/>
              </a:ext>
            </a:extLst>
          </p:cNvPr>
          <p:cNvSpPr/>
          <p:nvPr userDrawn="1"/>
        </p:nvSpPr>
        <p:spPr>
          <a:xfrm>
            <a:off x="9885091" y="4608699"/>
            <a:ext cx="1628275" cy="1628275"/>
          </a:xfrm>
          <a:prstGeom prst="ellipse">
            <a:avLst/>
          </a:prstGeom>
          <a:solidFill>
            <a:schemeClr val="accent3">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2" name="Graphic 71">
            <a:extLst>
              <a:ext uri="{FF2B5EF4-FFF2-40B4-BE49-F238E27FC236}">
                <a16:creationId xmlns:a16="http://schemas.microsoft.com/office/drawing/2014/main" id="{F2C371ED-FE8B-10E6-6B09-AB1AF954AA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4820" t="41526" b="3152"/>
          <a:stretch/>
        </p:blipFill>
        <p:spPr>
          <a:xfrm>
            <a:off x="-63921" y="5642"/>
            <a:ext cx="3769859" cy="6852356"/>
          </a:xfrm>
          <a:custGeom>
            <a:avLst/>
            <a:gdLst>
              <a:gd name="connsiteX0" fmla="*/ 0 w 3769859"/>
              <a:gd name="connsiteY0" fmla="*/ 0 h 6852356"/>
              <a:gd name="connsiteX1" fmla="*/ 3769859 w 3769859"/>
              <a:gd name="connsiteY1" fmla="*/ 0 h 6852356"/>
              <a:gd name="connsiteX2" fmla="*/ 3769859 w 3769859"/>
              <a:gd name="connsiteY2" fmla="*/ 6852356 h 6852356"/>
              <a:gd name="connsiteX3" fmla="*/ 0 w 3769859"/>
              <a:gd name="connsiteY3" fmla="*/ 6852356 h 6852356"/>
            </a:gdLst>
            <a:ahLst/>
            <a:cxnLst>
              <a:cxn ang="0">
                <a:pos x="connsiteX0" y="connsiteY0"/>
              </a:cxn>
              <a:cxn ang="0">
                <a:pos x="connsiteX1" y="connsiteY1"/>
              </a:cxn>
              <a:cxn ang="0">
                <a:pos x="connsiteX2" y="connsiteY2"/>
              </a:cxn>
              <a:cxn ang="0">
                <a:pos x="connsiteX3" y="connsiteY3"/>
              </a:cxn>
            </a:cxnLst>
            <a:rect l="l" t="t" r="r" b="b"/>
            <a:pathLst>
              <a:path w="3769859" h="6852356">
                <a:moveTo>
                  <a:pt x="0" y="0"/>
                </a:moveTo>
                <a:lnTo>
                  <a:pt x="3769859" y="0"/>
                </a:lnTo>
                <a:lnTo>
                  <a:pt x="3769859" y="6852356"/>
                </a:lnTo>
                <a:lnTo>
                  <a:pt x="0" y="6852356"/>
                </a:lnTo>
                <a:close/>
              </a:path>
            </a:pathLst>
          </a:custGeom>
        </p:spPr>
      </p:pic>
      <p:pic>
        <p:nvPicPr>
          <p:cNvPr id="57" name="Graphic 56">
            <a:extLst>
              <a:ext uri="{FF2B5EF4-FFF2-40B4-BE49-F238E27FC236}">
                <a16:creationId xmlns:a16="http://schemas.microsoft.com/office/drawing/2014/main" id="{E6DDC0DD-511A-395D-6DF6-B3EBA937EF97}"/>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633" b="65821"/>
          <a:stretch>
            <a:fillRect/>
          </a:stretch>
        </p:blipFill>
        <p:spPr>
          <a:xfrm flipV="1">
            <a:off x="5869" y="1"/>
            <a:ext cx="5332115" cy="2343995"/>
          </a:xfrm>
          <a:custGeom>
            <a:avLst/>
            <a:gdLst>
              <a:gd name="connsiteX0" fmla="*/ 0 w 5332115"/>
              <a:gd name="connsiteY0" fmla="*/ 2343995 h 2343995"/>
              <a:gd name="connsiteX1" fmla="*/ 5332115 w 5332115"/>
              <a:gd name="connsiteY1" fmla="*/ 2343995 h 2343995"/>
              <a:gd name="connsiteX2" fmla="*/ 5332115 w 5332115"/>
              <a:gd name="connsiteY2" fmla="*/ 0 h 2343995"/>
              <a:gd name="connsiteX3" fmla="*/ 0 w 5332115"/>
              <a:gd name="connsiteY3" fmla="*/ 0 h 2343995"/>
            </a:gdLst>
            <a:ahLst/>
            <a:cxnLst>
              <a:cxn ang="0">
                <a:pos x="connsiteX0" y="connsiteY0"/>
              </a:cxn>
              <a:cxn ang="0">
                <a:pos x="connsiteX1" y="connsiteY1"/>
              </a:cxn>
              <a:cxn ang="0">
                <a:pos x="connsiteX2" y="connsiteY2"/>
              </a:cxn>
              <a:cxn ang="0">
                <a:pos x="connsiteX3" y="connsiteY3"/>
              </a:cxn>
            </a:cxnLst>
            <a:rect l="l" t="t" r="r" b="b"/>
            <a:pathLst>
              <a:path w="5332115" h="2343995">
                <a:moveTo>
                  <a:pt x="0" y="2343995"/>
                </a:moveTo>
                <a:lnTo>
                  <a:pt x="5332115" y="2343995"/>
                </a:lnTo>
                <a:lnTo>
                  <a:pt x="5332115" y="0"/>
                </a:lnTo>
                <a:lnTo>
                  <a:pt x="0" y="0"/>
                </a:lnTo>
                <a:close/>
              </a:path>
            </a:pathLst>
          </a:custGeom>
        </p:spPr>
      </p:pic>
      <p:pic>
        <p:nvPicPr>
          <p:cNvPr id="60" name="Graphic 59">
            <a:extLst>
              <a:ext uri="{FF2B5EF4-FFF2-40B4-BE49-F238E27FC236}">
                <a16:creationId xmlns:a16="http://schemas.microsoft.com/office/drawing/2014/main" id="{A03A29F6-2DC7-B284-F21B-10BBEECC0526}"/>
              </a:ext>
            </a:extLst>
          </p:cNvPr>
          <p:cNvPicPr>
            <a:picLocks noChangeAspect="1"/>
          </p:cNvPicPr>
          <p:nvPr userDrawn="1"/>
        </p:nvPicPr>
        <p:blipFill>
          <a:blip r:embed="rId6">
            <a:extLst>
              <a:ext uri="{96DAC541-7B7A-43D3-8B79-37D633B846F1}">
                <asvg:svgBlip xmlns:asvg="http://schemas.microsoft.com/office/drawing/2016/SVG/main" r:embed="rId7"/>
              </a:ext>
            </a:extLst>
          </a:blip>
          <a:srcRect l="14165" t="77500"/>
          <a:stretch>
            <a:fillRect/>
          </a:stretch>
        </p:blipFill>
        <p:spPr>
          <a:xfrm>
            <a:off x="-16872" y="-29980"/>
            <a:ext cx="4459335" cy="1601124"/>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64" name="Oval 63">
            <a:extLst>
              <a:ext uri="{FF2B5EF4-FFF2-40B4-BE49-F238E27FC236}">
                <a16:creationId xmlns:a16="http://schemas.microsoft.com/office/drawing/2014/main" id="{5E42667F-7399-2294-D94B-CB84510A0E95}"/>
              </a:ext>
            </a:extLst>
          </p:cNvPr>
          <p:cNvSpPr/>
          <p:nvPr userDrawn="1"/>
        </p:nvSpPr>
        <p:spPr>
          <a:xfrm>
            <a:off x="3261092" y="18900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73" name="Title 1">
            <a:extLst>
              <a:ext uri="{FF2B5EF4-FFF2-40B4-BE49-F238E27FC236}">
                <a16:creationId xmlns:a16="http://schemas.microsoft.com/office/drawing/2014/main" id="{11BE7A0F-8563-C84F-54DB-CF04C6DAD8AC}"/>
              </a:ext>
            </a:extLst>
          </p:cNvPr>
          <p:cNvSpPr>
            <a:spLocks noGrp="1"/>
          </p:cNvSpPr>
          <p:nvPr>
            <p:ph type="title"/>
          </p:nvPr>
        </p:nvSpPr>
        <p:spPr>
          <a:xfrm>
            <a:off x="5985583" y="2214823"/>
            <a:ext cx="3769859" cy="1975104"/>
          </a:xfrm>
        </p:spPr>
        <p:txBody>
          <a:bodyPr anchor="b">
            <a:no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96231" y="4278235"/>
            <a:ext cx="3081528" cy="1170432"/>
          </a:xfrm>
        </p:spPr>
        <p:txBody>
          <a:bodyPr>
            <a:normAutofit/>
          </a:bodyPr>
          <a:lstStyle>
            <a:lvl1pPr marL="0" indent="0">
              <a:lnSpc>
                <a:spcPct val="90000"/>
              </a:lnSpc>
              <a:spcBef>
                <a:spcPts val="10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727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F45380E4-4280-4D6A-412C-BEC95C8CA78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6" name="Title 5">
            <a:extLst>
              <a:ext uri="{FF2B5EF4-FFF2-40B4-BE49-F238E27FC236}">
                <a16:creationId xmlns:a16="http://schemas.microsoft.com/office/drawing/2014/main" id="{1E2DEC6B-E418-F7FA-5D06-66914BE64098}"/>
              </a:ext>
            </a:extLst>
          </p:cNvPr>
          <p:cNvSpPr>
            <a:spLocks noGrp="1"/>
          </p:cNvSpPr>
          <p:nvPr>
            <p:ph type="title"/>
          </p:nvPr>
        </p:nvSpPr>
        <p:spPr/>
        <p:txBody>
          <a:bodyPr/>
          <a:lstStyle/>
          <a:p>
            <a:r>
              <a:rPr lang="en-US"/>
              <a:t>Click to edit Master title style</a:t>
            </a:r>
          </a:p>
        </p:txBody>
      </p:sp>
      <p:sp>
        <p:nvSpPr>
          <p:cNvPr id="22" name="Footer Placeholder 21">
            <a:extLst>
              <a:ext uri="{FF2B5EF4-FFF2-40B4-BE49-F238E27FC236}">
                <a16:creationId xmlns:a16="http://schemas.microsoft.com/office/drawing/2014/main" id="{CDBC6FA3-472C-62C4-429A-28029D228DD1}"/>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F0B4C4FF-8EF1-767D-7C77-03D625E4B321}"/>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99239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48C42A6-E4A3-57E4-DBFE-86C89D6D36CD}"/>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5" name="Footer Placeholder 4">
            <a:extLst>
              <a:ext uri="{FF2B5EF4-FFF2-40B4-BE49-F238E27FC236}">
                <a16:creationId xmlns:a16="http://schemas.microsoft.com/office/drawing/2014/main" id="{D90272D4-D364-93D2-A948-9DD478627EAA}"/>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64DD4E5-F3CE-6199-31DD-1C03C409E0CC}"/>
              </a:ext>
            </a:extLst>
          </p:cNvPr>
          <p:cNvSpPr>
            <a:spLocks noGrp="1"/>
          </p:cNvSpPr>
          <p:nvPr>
            <p:ph type="sldNum" sz="quarter" idx="11"/>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17129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3FA20FC2-E959-7E20-4647-E505BD8BE4F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Content Placeholder 2">
            <a:extLst>
              <a:ext uri="{FF2B5EF4-FFF2-40B4-BE49-F238E27FC236}">
                <a16:creationId xmlns:a16="http://schemas.microsoft.com/office/drawing/2014/main" id="{F9A56E61-4EF1-44C9-6CC9-6876765A738C}"/>
              </a:ext>
            </a:extLst>
          </p:cNvPr>
          <p:cNvSpPr>
            <a:spLocks noGrp="1"/>
          </p:cNvSpPr>
          <p:nvPr>
            <p:ph idx="1"/>
          </p:nvPr>
        </p:nvSpPr>
        <p:spPr>
          <a:xfrm>
            <a:off x="5183188" y="2057400"/>
            <a:ext cx="6172200" cy="40690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A7802A7-DF1B-DE1B-4EA4-055C59350761}"/>
              </a:ext>
            </a:extLst>
          </p:cNvPr>
          <p:cNvSpPr>
            <a:spLocks noGrp="1"/>
          </p:cNvSpPr>
          <p:nvPr>
            <p:ph type="body" sz="half" idx="2"/>
          </p:nvPr>
        </p:nvSpPr>
        <p:spPr>
          <a:xfrm>
            <a:off x="839788" y="2057400"/>
            <a:ext cx="3932237" cy="4069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FB2F4222-9F0A-A7FE-DFA4-39F2D1A27DA7}"/>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A9174264-0D17-CF28-8778-3DD02FD42C48}"/>
              </a:ext>
            </a:extLst>
          </p:cNvPr>
          <p:cNvSpPr>
            <a:spLocks noGrp="1"/>
          </p:cNvSpPr>
          <p:nvPr>
            <p:ph type="ftr" sz="quarter" idx="14"/>
          </p:nvPr>
        </p:nvSpPr>
        <p:spPr/>
        <p:txBody>
          <a:bodyPr/>
          <a:lstStyle/>
          <a:p>
            <a:endParaRPr lang="en-US" dirty="0"/>
          </a:p>
        </p:txBody>
      </p:sp>
      <p:sp>
        <p:nvSpPr>
          <p:cNvPr id="11" name="Slide Number Placeholder 10">
            <a:extLst>
              <a:ext uri="{FF2B5EF4-FFF2-40B4-BE49-F238E27FC236}">
                <a16:creationId xmlns:a16="http://schemas.microsoft.com/office/drawing/2014/main" id="{4FFFA002-049D-7794-5114-044DA2B571D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24991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F9A3535-D85B-F023-B8C0-28D2FEAAD9E0}"/>
              </a:ext>
            </a:extLst>
          </p:cNvPr>
          <p:cNvGrpSpPr/>
          <p:nvPr userDrawn="1"/>
        </p:nvGrpSpPr>
        <p:grpSpPr>
          <a:xfrm>
            <a:off x="1" y="3827512"/>
            <a:ext cx="12198945" cy="3030489"/>
            <a:chOff x="1" y="3827512"/>
            <a:chExt cx="12198945" cy="3030489"/>
          </a:xfrm>
        </p:grpSpPr>
        <p:sp>
          <p:nvSpPr>
            <p:cNvPr id="57" name="Freeform: Shape 56">
              <a:extLst>
                <a:ext uri="{FF2B5EF4-FFF2-40B4-BE49-F238E27FC236}">
                  <a16:creationId xmlns:a16="http://schemas.microsoft.com/office/drawing/2014/main" id="{C11C7D54-0954-B838-DA12-86EA86543A54}"/>
                </a:ext>
              </a:extLst>
            </p:cNvPr>
            <p:cNvSpPr/>
            <p:nvPr userDrawn="1"/>
          </p:nvSpPr>
          <p:spPr>
            <a:xfrm>
              <a:off x="11488761" y="5133340"/>
              <a:ext cx="521208" cy="1724660"/>
            </a:xfrm>
            <a:custGeom>
              <a:avLst/>
              <a:gdLst>
                <a:gd name="connsiteX0" fmla="*/ 834 w 513332"/>
                <a:gd name="connsiteY0" fmla="*/ -1393 h 1623974"/>
                <a:gd name="connsiteX1" fmla="*/ 514166 w 513332"/>
                <a:gd name="connsiteY1" fmla="*/ -1393 h 1623974"/>
                <a:gd name="connsiteX2" fmla="*/ 514166 w 513332"/>
                <a:gd name="connsiteY2" fmla="*/ 1622582 h 1623974"/>
                <a:gd name="connsiteX3" fmla="*/ 834 w 513332"/>
                <a:gd name="connsiteY3" fmla="*/ 1622582 h 1623974"/>
              </a:gdLst>
              <a:ahLst/>
              <a:cxnLst>
                <a:cxn ang="0">
                  <a:pos x="connsiteX0" y="connsiteY0"/>
                </a:cxn>
                <a:cxn ang="0">
                  <a:pos x="connsiteX1" y="connsiteY1"/>
                </a:cxn>
                <a:cxn ang="0">
                  <a:pos x="connsiteX2" y="connsiteY2"/>
                </a:cxn>
                <a:cxn ang="0">
                  <a:pos x="connsiteX3" y="connsiteY3"/>
                </a:cxn>
              </a:cxnLst>
              <a:rect l="l" t="t" r="r" b="b"/>
              <a:pathLst>
                <a:path w="513332" h="1623974">
                  <a:moveTo>
                    <a:pt x="834" y="-1393"/>
                  </a:moveTo>
                  <a:lnTo>
                    <a:pt x="514166" y="-1393"/>
                  </a:lnTo>
                  <a:lnTo>
                    <a:pt x="514166" y="1622582"/>
                  </a:lnTo>
                  <a:lnTo>
                    <a:pt x="834" y="1622582"/>
                  </a:lnTo>
                  <a:close/>
                </a:path>
              </a:pathLst>
            </a:custGeom>
            <a:solidFill>
              <a:schemeClr val="accent1"/>
            </a:solidFill>
            <a:ln w="2820" cap="flat">
              <a:solidFill>
                <a:schemeClr val="accent1"/>
              </a:solidFill>
              <a:prstDash val="solid"/>
              <a:miter/>
            </a:ln>
          </p:spPr>
          <p:txBody>
            <a:bodyPr rtlCol="0" anchor="ctr"/>
            <a:lstStyle/>
            <a:p>
              <a:endParaRPr lang="en-US" dirty="0"/>
            </a:p>
          </p:txBody>
        </p:sp>
        <p:pic>
          <p:nvPicPr>
            <p:cNvPr id="55" name="Graphic 54">
              <a:extLst>
                <a:ext uri="{FF2B5EF4-FFF2-40B4-BE49-F238E27FC236}">
                  <a16:creationId xmlns:a16="http://schemas.microsoft.com/office/drawing/2014/main" id="{E49D87C6-232E-E91C-0D76-756637414E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91" r="42583" b="30832"/>
            <a:stretch>
              <a:fillRect/>
            </a:stretch>
          </p:blipFill>
          <p:spPr>
            <a:xfrm>
              <a:off x="1" y="3827512"/>
              <a:ext cx="12198945" cy="3030489"/>
            </a:xfrm>
            <a:custGeom>
              <a:avLst/>
              <a:gdLst>
                <a:gd name="connsiteX0" fmla="*/ 0 w 12198945"/>
                <a:gd name="connsiteY0" fmla="*/ 0 h 3030489"/>
                <a:gd name="connsiteX1" fmla="*/ 12198945 w 12198945"/>
                <a:gd name="connsiteY1" fmla="*/ 0 h 3030489"/>
                <a:gd name="connsiteX2" fmla="*/ 12198945 w 12198945"/>
                <a:gd name="connsiteY2" fmla="*/ 1369519 h 3030489"/>
                <a:gd name="connsiteX3" fmla="*/ 11240822 w 12198945"/>
                <a:gd name="connsiteY3" fmla="*/ 1369519 h 3030489"/>
                <a:gd name="connsiteX4" fmla="*/ 11240822 w 12198945"/>
                <a:gd name="connsiteY4" fmla="*/ 3030489 h 3030489"/>
                <a:gd name="connsiteX5" fmla="*/ 0 w 12198945"/>
                <a:gd name="connsiteY5" fmla="*/ 3030489 h 303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945" h="3030489">
                  <a:moveTo>
                    <a:pt x="0" y="0"/>
                  </a:moveTo>
                  <a:lnTo>
                    <a:pt x="12198945" y="0"/>
                  </a:lnTo>
                  <a:lnTo>
                    <a:pt x="12198945" y="1369519"/>
                  </a:lnTo>
                  <a:lnTo>
                    <a:pt x="11240822" y="1369519"/>
                  </a:lnTo>
                  <a:lnTo>
                    <a:pt x="11240822" y="3030489"/>
                  </a:lnTo>
                  <a:lnTo>
                    <a:pt x="0" y="3030489"/>
                  </a:lnTo>
                  <a:close/>
                </a:path>
              </a:pathLst>
            </a:custGeom>
          </p:spPr>
        </p:pic>
      </p:gr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1"/>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11" name="Freeform 65">
            <a:extLst>
              <a:ext uri="{FF2B5EF4-FFF2-40B4-BE49-F238E27FC236}">
                <a16:creationId xmlns:a16="http://schemas.microsoft.com/office/drawing/2014/main" id="{232AA84F-639D-A24B-BB67-2694CC069C65}"/>
              </a:ext>
            </a:extLst>
          </p:cNvPr>
          <p:cNvSpPr/>
          <p:nvPr/>
        </p:nvSpPr>
        <p:spPr>
          <a:xfrm>
            <a:off x="838989" y="5178370"/>
            <a:ext cx="2157098" cy="1679630"/>
          </a:xfrm>
          <a:custGeom>
            <a:avLst/>
            <a:gdLst>
              <a:gd name="connsiteX0" fmla="*/ 1078549 w 2157098"/>
              <a:gd name="connsiteY0" fmla="*/ 0 h 1679630"/>
              <a:gd name="connsiteX1" fmla="*/ 2157098 w 2157098"/>
              <a:gd name="connsiteY1" fmla="*/ 1078549 h 1679630"/>
              <a:gd name="connsiteX2" fmla="*/ 2072341 w 2157098"/>
              <a:gd name="connsiteY2" fmla="*/ 1498369 h 1679630"/>
              <a:gd name="connsiteX3" fmla="*/ 1973955 w 2157098"/>
              <a:gd name="connsiteY3" fmla="*/ 1679630 h 1679630"/>
              <a:gd name="connsiteX4" fmla="*/ 183143 w 2157098"/>
              <a:gd name="connsiteY4" fmla="*/ 1679630 h 1679630"/>
              <a:gd name="connsiteX5" fmla="*/ 84758 w 2157098"/>
              <a:gd name="connsiteY5" fmla="*/ 1498369 h 1679630"/>
              <a:gd name="connsiteX6" fmla="*/ 0 w 2157098"/>
              <a:gd name="connsiteY6" fmla="*/ 1078549 h 1679630"/>
              <a:gd name="connsiteX7" fmla="*/ 1078549 w 2157098"/>
              <a:gd name="connsiteY7" fmla="*/ 0 h 167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679630">
                <a:moveTo>
                  <a:pt x="1078549" y="0"/>
                </a:moveTo>
                <a:cubicBezTo>
                  <a:pt x="1674215" y="0"/>
                  <a:pt x="2157098" y="482883"/>
                  <a:pt x="2157098" y="1078549"/>
                </a:cubicBezTo>
                <a:cubicBezTo>
                  <a:pt x="2157098" y="1227466"/>
                  <a:pt x="2126918" y="1369333"/>
                  <a:pt x="2072341" y="1498369"/>
                </a:cubicBezTo>
                <a:lnTo>
                  <a:pt x="1973955" y="1679630"/>
                </a:lnTo>
                <a:lnTo>
                  <a:pt x="183143" y="1679630"/>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13" name="Oval 12">
            <a:extLst>
              <a:ext uri="{FF2B5EF4-FFF2-40B4-BE49-F238E27FC236}">
                <a16:creationId xmlns:a16="http://schemas.microsoft.com/office/drawing/2014/main" id="{439B8E7B-82C3-F9D6-9E34-8F76C40C8539}"/>
              </a:ext>
            </a:extLst>
          </p:cNvPr>
          <p:cNvSpPr/>
          <p:nvPr/>
        </p:nvSpPr>
        <p:spPr>
          <a:xfrm>
            <a:off x="9626717" y="49909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oter Placeholder 59">
            <a:extLst>
              <a:ext uri="{FF2B5EF4-FFF2-40B4-BE49-F238E27FC236}">
                <a16:creationId xmlns:a16="http://schemas.microsoft.com/office/drawing/2014/main" id="{EACDB755-CEBA-6C68-443D-525463E80DAB}"/>
              </a:ext>
            </a:extLst>
          </p:cNvPr>
          <p:cNvSpPr>
            <a:spLocks noGrp="1"/>
          </p:cNvSpPr>
          <p:nvPr>
            <p:ph type="ftr" sz="quarter" idx="15"/>
          </p:nvPr>
        </p:nvSpPr>
        <p:spPr/>
        <p:txBody>
          <a:bodyPr/>
          <a:lstStyle/>
          <a:p>
            <a:endParaRPr lang="en-US" dirty="0"/>
          </a:p>
        </p:txBody>
      </p:sp>
      <p:sp>
        <p:nvSpPr>
          <p:cNvPr id="61" name="Slide Number Placeholder 60">
            <a:extLst>
              <a:ext uri="{FF2B5EF4-FFF2-40B4-BE49-F238E27FC236}">
                <a16:creationId xmlns:a16="http://schemas.microsoft.com/office/drawing/2014/main" id="{307D0F4E-2944-C947-2B6E-0547303F2566}"/>
              </a:ext>
            </a:extLst>
          </p:cNvPr>
          <p:cNvSpPr>
            <a:spLocks noGrp="1"/>
          </p:cNvSpPr>
          <p:nvPr>
            <p:ph type="sldNum" sz="quarter" idx="16"/>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90823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F54A2A46-C45B-ED08-EE41-CEC7D354733A}"/>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Picture Placeholder 2">
            <a:extLst>
              <a:ext uri="{FF2B5EF4-FFF2-40B4-BE49-F238E27FC236}">
                <a16:creationId xmlns:a16="http://schemas.microsoft.com/office/drawing/2014/main" id="{3AA4EA03-DC7A-CC5C-0E56-20FDFBD152A4}"/>
              </a:ext>
            </a:extLst>
          </p:cNvPr>
          <p:cNvSpPr>
            <a:spLocks noGrp="1"/>
          </p:cNvSpPr>
          <p:nvPr>
            <p:ph type="pic" idx="1"/>
          </p:nvPr>
        </p:nvSpPr>
        <p:spPr>
          <a:xfrm>
            <a:off x="5180012" y="17259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3A30CC9-5F1C-933D-A4C9-7DCE2F039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04304BF9-EDC8-7868-84C1-6CCB690381DB}"/>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37FE0970-0DB3-2D10-BEAE-54A52070A1FE}"/>
              </a:ext>
            </a:extLst>
          </p:cNvPr>
          <p:cNvSpPr>
            <a:spLocks noGrp="1"/>
          </p:cNvSpPr>
          <p:nvPr>
            <p:ph type="sldNum" sz="quarter" idx="11"/>
          </p:nvPr>
        </p:nvSpPr>
        <p:spPr/>
        <p:txBody>
          <a:bodyPr/>
          <a:lstStyle/>
          <a:p>
            <a:fld id="{CC43B8D3-9A08-F84C-9DD4-44948BA52D4B}" type="slidenum">
              <a:rPr lang="en-US" smtClean="0"/>
              <a:pPr/>
              <a:t>‹#›</a:t>
            </a:fld>
            <a:endParaRPr lang="en-US" dirty="0"/>
          </a:p>
        </p:txBody>
      </p:sp>
      <p:sp>
        <p:nvSpPr>
          <p:cNvPr id="10" name="Title 9">
            <a:extLst>
              <a:ext uri="{FF2B5EF4-FFF2-40B4-BE49-F238E27FC236}">
                <a16:creationId xmlns:a16="http://schemas.microsoft.com/office/drawing/2014/main" id="{FC668391-E0E0-74A5-F96F-B67ECAE86D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172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603504" y="438912"/>
            <a:ext cx="8762246" cy="1325880"/>
          </a:xfrm>
        </p:spPr>
        <p:txBody>
          <a:bodyPr/>
          <a:lstStyle>
            <a:lvl1pPr>
              <a:defRPr sz="6600"/>
            </a:lvl1pPr>
          </a:lstStyle>
          <a:p>
            <a:r>
              <a:rPr lang="en-US" dirty="0"/>
              <a:t>Click to edit Master title style</a:t>
            </a:r>
          </a:p>
        </p:txBody>
      </p:sp>
      <p:sp>
        <p:nvSpPr>
          <p:cNvPr id="8" name="Text Placeholder 7">
            <a:extLst>
              <a:ext uri="{FF2B5EF4-FFF2-40B4-BE49-F238E27FC236}">
                <a16:creationId xmlns:a16="http://schemas.microsoft.com/office/drawing/2014/main" id="{A8596636-128C-4D64-E63E-16619F5CDF2C}"/>
              </a:ext>
            </a:extLst>
          </p:cNvPr>
          <p:cNvSpPr>
            <a:spLocks noGrp="1"/>
          </p:cNvSpPr>
          <p:nvPr>
            <p:ph type="body" sz="quarter" idx="13"/>
          </p:nvPr>
        </p:nvSpPr>
        <p:spPr>
          <a:xfrm>
            <a:off x="0" y="1892808"/>
            <a:ext cx="8659368" cy="749808"/>
          </a:xfrm>
          <a:solidFill>
            <a:schemeClr val="accent1">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D5E065C5-B7CB-9146-3A7C-A6F39CA9B231}"/>
              </a:ext>
            </a:extLst>
          </p:cNvPr>
          <p:cNvSpPr>
            <a:spLocks noGrp="1"/>
          </p:cNvSpPr>
          <p:nvPr>
            <p:ph type="body" sz="quarter" idx="18" hasCustomPrompt="1"/>
          </p:nvPr>
        </p:nvSpPr>
        <p:spPr>
          <a:xfrm>
            <a:off x="8183880" y="1792224"/>
            <a:ext cx="960120" cy="960120"/>
          </a:xfrm>
          <a:prstGeom prst="ellipse">
            <a:avLst/>
          </a:prstGeom>
          <a:solidFill>
            <a:schemeClr val="accent1">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9" name="Text Placeholder 7">
            <a:extLst>
              <a:ext uri="{FF2B5EF4-FFF2-40B4-BE49-F238E27FC236}">
                <a16:creationId xmlns:a16="http://schemas.microsoft.com/office/drawing/2014/main" id="{BD0306DB-B174-37A8-719D-C89F9EE1189F}"/>
              </a:ext>
            </a:extLst>
          </p:cNvPr>
          <p:cNvSpPr>
            <a:spLocks noGrp="1"/>
          </p:cNvSpPr>
          <p:nvPr>
            <p:ph type="body" sz="quarter" idx="14"/>
          </p:nvPr>
        </p:nvSpPr>
        <p:spPr>
          <a:xfrm>
            <a:off x="0" y="2891790"/>
            <a:ext cx="8659368" cy="749808"/>
          </a:xfrm>
          <a:solidFill>
            <a:schemeClr val="accent2">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80DBC95-A30E-E3C3-6A02-0DE7F6995B64}"/>
              </a:ext>
            </a:extLst>
          </p:cNvPr>
          <p:cNvSpPr>
            <a:spLocks noGrp="1"/>
          </p:cNvSpPr>
          <p:nvPr>
            <p:ph type="body" sz="quarter" idx="19" hasCustomPrompt="1"/>
          </p:nvPr>
        </p:nvSpPr>
        <p:spPr>
          <a:xfrm>
            <a:off x="8183880" y="2784348"/>
            <a:ext cx="960120" cy="960120"/>
          </a:xfrm>
          <a:prstGeom prst="ellipse">
            <a:avLst/>
          </a:prstGeom>
          <a:solidFill>
            <a:schemeClr val="accent2">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0" name="Text Placeholder 7">
            <a:extLst>
              <a:ext uri="{FF2B5EF4-FFF2-40B4-BE49-F238E27FC236}">
                <a16:creationId xmlns:a16="http://schemas.microsoft.com/office/drawing/2014/main" id="{CFF0762B-1AD3-943D-F4CC-9D5CF5740539}"/>
              </a:ext>
            </a:extLst>
          </p:cNvPr>
          <p:cNvSpPr>
            <a:spLocks noGrp="1"/>
          </p:cNvSpPr>
          <p:nvPr>
            <p:ph type="body" sz="quarter" idx="15"/>
          </p:nvPr>
        </p:nvSpPr>
        <p:spPr>
          <a:xfrm>
            <a:off x="0" y="3890772"/>
            <a:ext cx="8659368" cy="749808"/>
          </a:xfrm>
          <a:solidFill>
            <a:schemeClr val="accent4">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51060427-2619-E83D-D977-65854C7AA35B}"/>
              </a:ext>
            </a:extLst>
          </p:cNvPr>
          <p:cNvSpPr>
            <a:spLocks noGrp="1"/>
          </p:cNvSpPr>
          <p:nvPr>
            <p:ph type="body" sz="quarter" idx="20" hasCustomPrompt="1"/>
          </p:nvPr>
        </p:nvSpPr>
        <p:spPr>
          <a:xfrm>
            <a:off x="8183880" y="3776472"/>
            <a:ext cx="960120" cy="960120"/>
          </a:xfrm>
          <a:prstGeom prst="ellipse">
            <a:avLst/>
          </a:prstGeom>
          <a:solidFill>
            <a:schemeClr val="accent4">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1" name="Text Placeholder 7">
            <a:extLst>
              <a:ext uri="{FF2B5EF4-FFF2-40B4-BE49-F238E27FC236}">
                <a16:creationId xmlns:a16="http://schemas.microsoft.com/office/drawing/2014/main" id="{8B28E366-646A-5633-0E0C-1BB99B27FDDB}"/>
              </a:ext>
            </a:extLst>
          </p:cNvPr>
          <p:cNvSpPr>
            <a:spLocks noGrp="1"/>
          </p:cNvSpPr>
          <p:nvPr>
            <p:ph type="body" sz="quarter" idx="16"/>
          </p:nvPr>
        </p:nvSpPr>
        <p:spPr>
          <a:xfrm>
            <a:off x="0" y="4889754"/>
            <a:ext cx="8659368" cy="749808"/>
          </a:xfrm>
          <a:solidFill>
            <a:schemeClr val="tx1">
              <a:lumMod val="90000"/>
              <a:lumOff val="10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2A38A746-8D71-1D08-BD7B-347D1E598542}"/>
              </a:ext>
            </a:extLst>
          </p:cNvPr>
          <p:cNvSpPr>
            <a:spLocks noGrp="1"/>
          </p:cNvSpPr>
          <p:nvPr>
            <p:ph type="body" sz="quarter" idx="21" hasCustomPrompt="1"/>
          </p:nvPr>
        </p:nvSpPr>
        <p:spPr>
          <a:xfrm>
            <a:off x="8183880" y="4768596"/>
            <a:ext cx="960120" cy="960120"/>
          </a:xfrm>
          <a:prstGeom prst="ellipse">
            <a:avLst/>
          </a:prstGeom>
          <a:solidFill>
            <a:schemeClr val="tx2"/>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2" name="Text Placeholder 7">
            <a:extLst>
              <a:ext uri="{FF2B5EF4-FFF2-40B4-BE49-F238E27FC236}">
                <a16:creationId xmlns:a16="http://schemas.microsoft.com/office/drawing/2014/main" id="{CB500DDB-4549-EAE1-1AA8-DBD382D2B9AB}"/>
              </a:ext>
            </a:extLst>
          </p:cNvPr>
          <p:cNvSpPr>
            <a:spLocks noGrp="1"/>
          </p:cNvSpPr>
          <p:nvPr>
            <p:ph type="body" sz="quarter" idx="17"/>
          </p:nvPr>
        </p:nvSpPr>
        <p:spPr>
          <a:xfrm>
            <a:off x="0" y="5888736"/>
            <a:ext cx="8659368" cy="749808"/>
          </a:xfrm>
          <a:solidFill>
            <a:schemeClr val="accent3">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EC619F49-49DD-DF7B-37A0-6104FF3C2B30}"/>
              </a:ext>
            </a:extLst>
          </p:cNvPr>
          <p:cNvSpPr>
            <a:spLocks noGrp="1"/>
          </p:cNvSpPr>
          <p:nvPr>
            <p:ph type="body" sz="quarter" idx="22" hasCustomPrompt="1"/>
          </p:nvPr>
        </p:nvSpPr>
        <p:spPr>
          <a:xfrm>
            <a:off x="8183880" y="5760720"/>
            <a:ext cx="960120" cy="960120"/>
          </a:xfrm>
          <a:prstGeom prst="ellipse">
            <a:avLst/>
          </a:prstGeom>
          <a:solidFill>
            <a:schemeClr val="accent3">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Tree>
    <p:extLst>
      <p:ext uri="{BB962C8B-B14F-4D97-AF65-F5344CB8AC3E}">
        <p14:creationId xmlns:p14="http://schemas.microsoft.com/office/powerpoint/2010/main" val="316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3" name="Freeform: Shape 22" hidden="1">
            <a:extLst>
              <a:ext uri="{FF2B5EF4-FFF2-40B4-BE49-F238E27FC236}">
                <a16:creationId xmlns:a16="http://schemas.microsoft.com/office/drawing/2014/main" id="{25EA7C35-FF1A-FBFD-05A2-718EB0D16B65}"/>
              </a:ext>
            </a:extLst>
          </p:cNvPr>
          <p:cNvSpPr/>
          <p:nvPr/>
        </p:nvSpPr>
        <p:spPr>
          <a:xfrm>
            <a:off x="233681" y="2011679"/>
            <a:ext cx="3195438" cy="3286867"/>
          </a:xfrm>
          <a:custGeom>
            <a:avLst/>
            <a:gdLst>
              <a:gd name="connsiteX0" fmla="*/ 2213 w 9357201"/>
              <a:gd name="connsiteY0" fmla="*/ -650 h 3276674"/>
              <a:gd name="connsiteX1" fmla="*/ 8009370 w 9357201"/>
              <a:gd name="connsiteY1" fmla="*/ -650 h 3276674"/>
              <a:gd name="connsiteX2" fmla="*/ 9359415 w 9357201"/>
              <a:gd name="connsiteY2" fmla="*/ 1355860 h 3276674"/>
              <a:gd name="connsiteX3" fmla="*/ 9359415 w 9357201"/>
              <a:gd name="connsiteY3" fmla="*/ 3276024 h 3276674"/>
              <a:gd name="connsiteX0" fmla="*/ 0 w 9357202"/>
              <a:gd name="connsiteY0" fmla="*/ 33 h 3276707"/>
              <a:gd name="connsiteX1" fmla="*/ 5765524 w 9357202"/>
              <a:gd name="connsiteY1" fmla="*/ 0 h 3276707"/>
              <a:gd name="connsiteX2" fmla="*/ 8007157 w 9357202"/>
              <a:gd name="connsiteY2" fmla="*/ 33 h 3276707"/>
              <a:gd name="connsiteX3" fmla="*/ 9357202 w 9357202"/>
              <a:gd name="connsiteY3" fmla="*/ 1356543 h 3276707"/>
              <a:gd name="connsiteX4" fmla="*/ 9357202 w 9357202"/>
              <a:gd name="connsiteY4" fmla="*/ 3276707 h 3276707"/>
              <a:gd name="connsiteX0" fmla="*/ 0 w 3591678"/>
              <a:gd name="connsiteY0" fmla="*/ 0 h 3276707"/>
              <a:gd name="connsiteX1" fmla="*/ 2241633 w 3591678"/>
              <a:gd name="connsiteY1" fmla="*/ 33 h 3276707"/>
              <a:gd name="connsiteX2" fmla="*/ 3591678 w 3591678"/>
              <a:gd name="connsiteY2" fmla="*/ 1356543 h 3276707"/>
              <a:gd name="connsiteX3" fmla="*/ 3591678 w 3591678"/>
              <a:gd name="connsiteY3" fmla="*/ 3276707 h 3276707"/>
              <a:gd name="connsiteX0" fmla="*/ 0 w 3408798"/>
              <a:gd name="connsiteY0" fmla="*/ 0 h 3276707"/>
              <a:gd name="connsiteX1" fmla="*/ 2058753 w 3408798"/>
              <a:gd name="connsiteY1" fmla="*/ 33 h 3276707"/>
              <a:gd name="connsiteX2" fmla="*/ 3408798 w 3408798"/>
              <a:gd name="connsiteY2" fmla="*/ 1356543 h 3276707"/>
              <a:gd name="connsiteX3" fmla="*/ 3408798 w 3408798"/>
              <a:gd name="connsiteY3" fmla="*/ 3276707 h 3276707"/>
              <a:gd name="connsiteX0" fmla="*/ 0 w 3225918"/>
              <a:gd name="connsiteY0" fmla="*/ 0 h 3286867"/>
              <a:gd name="connsiteX1" fmla="*/ 1875873 w 3225918"/>
              <a:gd name="connsiteY1" fmla="*/ 10193 h 3286867"/>
              <a:gd name="connsiteX2" fmla="*/ 3225918 w 3225918"/>
              <a:gd name="connsiteY2" fmla="*/ 1366703 h 3286867"/>
              <a:gd name="connsiteX3" fmla="*/ 3225918 w 3225918"/>
              <a:gd name="connsiteY3" fmla="*/ 3286867 h 3286867"/>
              <a:gd name="connsiteX0" fmla="*/ 0 w 3195438"/>
              <a:gd name="connsiteY0" fmla="*/ 0 h 3286867"/>
              <a:gd name="connsiteX1" fmla="*/ 1845393 w 3195438"/>
              <a:gd name="connsiteY1" fmla="*/ 10193 h 3286867"/>
              <a:gd name="connsiteX2" fmla="*/ 3195438 w 3195438"/>
              <a:gd name="connsiteY2" fmla="*/ 1366703 h 3286867"/>
              <a:gd name="connsiteX3" fmla="*/ 3195438 w 3195438"/>
              <a:gd name="connsiteY3" fmla="*/ 3286867 h 3286867"/>
            </a:gdLst>
            <a:ahLst/>
            <a:cxnLst>
              <a:cxn ang="0">
                <a:pos x="connsiteX0" y="connsiteY0"/>
              </a:cxn>
              <a:cxn ang="0">
                <a:pos x="connsiteX1" y="connsiteY1"/>
              </a:cxn>
              <a:cxn ang="0">
                <a:pos x="connsiteX2" y="connsiteY2"/>
              </a:cxn>
              <a:cxn ang="0">
                <a:pos x="connsiteX3" y="connsiteY3"/>
              </a:cxn>
            </a:cxnLst>
            <a:rect l="l" t="t" r="r" b="b"/>
            <a:pathLst>
              <a:path w="3195438" h="3286867">
                <a:moveTo>
                  <a:pt x="0" y="0"/>
                </a:moveTo>
                <a:lnTo>
                  <a:pt x="1845393" y="10193"/>
                </a:lnTo>
                <a:cubicBezTo>
                  <a:pt x="2591000" y="10193"/>
                  <a:pt x="3195438" y="617523"/>
                  <a:pt x="3195438" y="1366703"/>
                </a:cubicBezTo>
                <a:lnTo>
                  <a:pt x="3195438" y="3286867"/>
                </a:lnTo>
              </a:path>
            </a:pathLst>
          </a:custGeom>
          <a:noFill/>
          <a:ln w="510466" cap="sq">
            <a:solidFill>
              <a:srgbClr val="00AA59"/>
            </a:solidFill>
            <a:prstDash val="solid"/>
            <a:round/>
          </a:ln>
        </p:spPr>
        <p:txBody>
          <a:bodyPr rtlCol="0" anchor="ctr"/>
          <a:lstStyle/>
          <a:p>
            <a:endParaRPr lang="en-US" dirty="0"/>
          </a:p>
        </p:txBody>
      </p:sp>
      <p:sp>
        <p:nvSpPr>
          <p:cNvPr id="24" name="Freeform: Shape 23" hidden="1">
            <a:extLst>
              <a:ext uri="{FF2B5EF4-FFF2-40B4-BE49-F238E27FC236}">
                <a16:creationId xmlns:a16="http://schemas.microsoft.com/office/drawing/2014/main" id="{B09E8213-E4A1-3E30-9198-8B68ABEE82B8}"/>
              </a:ext>
            </a:extLst>
          </p:cNvPr>
          <p:cNvSpPr/>
          <p:nvPr/>
        </p:nvSpPr>
        <p:spPr>
          <a:xfrm>
            <a:off x="3429117" y="4725899"/>
            <a:ext cx="8510941" cy="1366196"/>
          </a:xfrm>
          <a:custGeom>
            <a:avLst/>
            <a:gdLst>
              <a:gd name="connsiteX0" fmla="*/ 10980107 w 10977893"/>
              <a:gd name="connsiteY0" fmla="*/ -650 h 1365979"/>
              <a:gd name="connsiteX1" fmla="*/ 10980107 w 10977893"/>
              <a:gd name="connsiteY1" fmla="*/ 789104 h 1365979"/>
              <a:gd name="connsiteX2" fmla="*/ 10357989 w 10977893"/>
              <a:gd name="connsiteY2" fmla="*/ 1365329 h 1365979"/>
              <a:gd name="connsiteX3" fmla="*/ 624331 w 10977893"/>
              <a:gd name="connsiteY3" fmla="*/ 1365329 h 1365979"/>
              <a:gd name="connsiteX4" fmla="*/ 2213 w 10977893"/>
              <a:gd name="connsiteY4" fmla="*/ 789104 h 1365979"/>
              <a:gd name="connsiteX5" fmla="*/ 2213 w 10977893"/>
              <a:gd name="connsiteY5" fmla="*/ -650 h 1365979"/>
              <a:gd name="connsiteX0" fmla="*/ 10977894 w 10977894"/>
              <a:gd name="connsiteY0" fmla="*/ 0 h 1365979"/>
              <a:gd name="connsiteX1" fmla="*/ 10977894 w 10977894"/>
              <a:gd name="connsiteY1" fmla="*/ 789754 h 1365979"/>
              <a:gd name="connsiteX2" fmla="*/ 10355776 w 10977894"/>
              <a:gd name="connsiteY2" fmla="*/ 1365979 h 1365979"/>
              <a:gd name="connsiteX3" fmla="*/ 8724301 w 10977894"/>
              <a:gd name="connsiteY3" fmla="*/ 1362386 h 1365979"/>
              <a:gd name="connsiteX4" fmla="*/ 622118 w 10977894"/>
              <a:gd name="connsiteY4" fmla="*/ 1365979 h 1365979"/>
              <a:gd name="connsiteX5" fmla="*/ 0 w 10977894"/>
              <a:gd name="connsiteY5" fmla="*/ 789754 h 1365979"/>
              <a:gd name="connsiteX6" fmla="*/ 0 w 10977894"/>
              <a:gd name="connsiteY6" fmla="*/ 0 h 1365979"/>
              <a:gd name="connsiteX0" fmla="*/ 10977894 w 10977894"/>
              <a:gd name="connsiteY0" fmla="*/ 789754 h 1365979"/>
              <a:gd name="connsiteX1" fmla="*/ 10355776 w 10977894"/>
              <a:gd name="connsiteY1" fmla="*/ 1365979 h 1365979"/>
              <a:gd name="connsiteX2" fmla="*/ 8724301 w 10977894"/>
              <a:gd name="connsiteY2" fmla="*/ 1362386 h 1365979"/>
              <a:gd name="connsiteX3" fmla="*/ 622118 w 10977894"/>
              <a:gd name="connsiteY3" fmla="*/ 1365979 h 1365979"/>
              <a:gd name="connsiteX4" fmla="*/ 0 w 10977894"/>
              <a:gd name="connsiteY4" fmla="*/ 789754 h 1365979"/>
              <a:gd name="connsiteX5" fmla="*/ 0 w 10977894"/>
              <a:gd name="connsiteY5" fmla="*/ 0 h 1365979"/>
              <a:gd name="connsiteX0" fmla="*/ 10355776 w 10355776"/>
              <a:gd name="connsiteY0" fmla="*/ 1365979 h 1365979"/>
              <a:gd name="connsiteX1" fmla="*/ 8724301 w 10355776"/>
              <a:gd name="connsiteY1" fmla="*/ 1362386 h 1365979"/>
              <a:gd name="connsiteX2" fmla="*/ 622118 w 10355776"/>
              <a:gd name="connsiteY2" fmla="*/ 1365979 h 1365979"/>
              <a:gd name="connsiteX3" fmla="*/ 0 w 10355776"/>
              <a:gd name="connsiteY3" fmla="*/ 789754 h 1365979"/>
              <a:gd name="connsiteX4" fmla="*/ 0 w 10355776"/>
              <a:gd name="connsiteY4" fmla="*/ 0 h 1365979"/>
              <a:gd name="connsiteX0" fmla="*/ 8724301 w 8724301"/>
              <a:gd name="connsiteY0" fmla="*/ 1362386 h 1365979"/>
              <a:gd name="connsiteX1" fmla="*/ 622118 w 8724301"/>
              <a:gd name="connsiteY1" fmla="*/ 1365979 h 1365979"/>
              <a:gd name="connsiteX2" fmla="*/ 0 w 8724301"/>
              <a:gd name="connsiteY2" fmla="*/ 789754 h 1365979"/>
              <a:gd name="connsiteX3" fmla="*/ 0 w 8724301"/>
              <a:gd name="connsiteY3" fmla="*/ 0 h 1365979"/>
              <a:gd name="connsiteX0" fmla="*/ 8510941 w 8510941"/>
              <a:gd name="connsiteY0" fmla="*/ 1366196 h 1366196"/>
              <a:gd name="connsiteX1" fmla="*/ 622118 w 8510941"/>
              <a:gd name="connsiteY1" fmla="*/ 1365979 h 1366196"/>
              <a:gd name="connsiteX2" fmla="*/ 0 w 8510941"/>
              <a:gd name="connsiteY2" fmla="*/ 789754 h 1366196"/>
              <a:gd name="connsiteX3" fmla="*/ 0 w 8510941"/>
              <a:gd name="connsiteY3" fmla="*/ 0 h 1366196"/>
            </a:gdLst>
            <a:ahLst/>
            <a:cxnLst>
              <a:cxn ang="0">
                <a:pos x="connsiteX0" y="connsiteY0"/>
              </a:cxn>
              <a:cxn ang="0">
                <a:pos x="connsiteX1" y="connsiteY1"/>
              </a:cxn>
              <a:cxn ang="0">
                <a:pos x="connsiteX2" y="connsiteY2"/>
              </a:cxn>
              <a:cxn ang="0">
                <a:pos x="connsiteX3" y="connsiteY3"/>
              </a:cxn>
            </a:cxnLst>
            <a:rect l="l" t="t" r="r" b="b"/>
            <a:pathLst>
              <a:path w="8510941" h="1366196">
                <a:moveTo>
                  <a:pt x="8510941" y="1366196"/>
                </a:moveTo>
                <a:lnTo>
                  <a:pt x="622118" y="1365979"/>
                </a:lnTo>
                <a:cubicBezTo>
                  <a:pt x="278520" y="1365979"/>
                  <a:pt x="0" y="1107979"/>
                  <a:pt x="0" y="789754"/>
                </a:cubicBezTo>
                <a:lnTo>
                  <a:pt x="0" y="0"/>
                </a:lnTo>
              </a:path>
            </a:pathLst>
          </a:custGeom>
          <a:noFill/>
          <a:ln w="510466" cap="sq">
            <a:solidFill>
              <a:srgbClr val="00AA59"/>
            </a:solidFill>
            <a:prstDash val="solid"/>
            <a:round/>
          </a:ln>
        </p:spPr>
        <p:txBody>
          <a:bodyPr rtlCol="0" anchor="ctr"/>
          <a:lstStyle/>
          <a:p>
            <a:endParaRPr lang="en-US" dirty="0"/>
          </a:p>
        </p:txBody>
      </p:sp>
      <p:pic>
        <p:nvPicPr>
          <p:cNvPr id="11" name="Graphic 10">
            <a:extLst>
              <a:ext uri="{FF2B5EF4-FFF2-40B4-BE49-F238E27FC236}">
                <a16:creationId xmlns:a16="http://schemas.microsoft.com/office/drawing/2014/main" id="{A67CFF6C-EDBA-8B95-5C93-0B4BB5939B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7" r="12032"/>
          <a:stretch/>
        </p:blipFill>
        <p:spPr>
          <a:xfrm>
            <a:off x="0" y="1779373"/>
            <a:ext cx="12192000" cy="4583992"/>
          </a:xfrm>
          <a:custGeom>
            <a:avLst/>
            <a:gdLst>
              <a:gd name="connsiteX0" fmla="*/ 0 w 12192000"/>
              <a:gd name="connsiteY0" fmla="*/ 0 h 4583992"/>
              <a:gd name="connsiteX1" fmla="*/ 12192000 w 12192000"/>
              <a:gd name="connsiteY1" fmla="*/ 0 h 4583992"/>
              <a:gd name="connsiteX2" fmla="*/ 12192000 w 12192000"/>
              <a:gd name="connsiteY2" fmla="*/ 2190264 h 4583992"/>
              <a:gd name="connsiteX3" fmla="*/ 12187938 w 12192000"/>
              <a:gd name="connsiteY3" fmla="*/ 2190264 h 4583992"/>
              <a:gd name="connsiteX4" fmla="*/ 12187938 w 12192000"/>
              <a:gd name="connsiteY4" fmla="*/ 4583992 h 4583992"/>
              <a:gd name="connsiteX5" fmla="*/ 0 w 12192000"/>
              <a:gd name="connsiteY5" fmla="*/ 4583992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3992">
                <a:moveTo>
                  <a:pt x="0" y="0"/>
                </a:moveTo>
                <a:lnTo>
                  <a:pt x="12192000" y="0"/>
                </a:lnTo>
                <a:lnTo>
                  <a:pt x="12192000" y="2190264"/>
                </a:lnTo>
                <a:lnTo>
                  <a:pt x="12187938" y="2190264"/>
                </a:lnTo>
                <a:lnTo>
                  <a:pt x="12187938" y="4583992"/>
                </a:lnTo>
                <a:lnTo>
                  <a:pt x="0" y="4583992"/>
                </a:lnTo>
                <a:close/>
              </a:path>
            </a:pathLst>
          </a:custGeom>
        </p:spPr>
      </p:pic>
      <p:sp>
        <p:nvSpPr>
          <p:cNvPr id="18" name="Oval 17">
            <a:extLst>
              <a:ext uri="{FF2B5EF4-FFF2-40B4-BE49-F238E27FC236}">
                <a16:creationId xmlns:a16="http://schemas.microsoft.com/office/drawing/2014/main" id="{1FEFD686-81C7-A517-F1C0-0C3D3EF340F2}"/>
              </a:ext>
            </a:extLst>
          </p:cNvPr>
          <p:cNvSpPr/>
          <p:nvPr/>
        </p:nvSpPr>
        <p:spPr>
          <a:xfrm>
            <a:off x="767250" y="3628115"/>
            <a:ext cx="1628275" cy="1628275"/>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0" name="Graphic 9">
            <a:extLst>
              <a:ext uri="{FF2B5EF4-FFF2-40B4-BE49-F238E27FC236}">
                <a16:creationId xmlns:a16="http://schemas.microsoft.com/office/drawing/2014/main" id="{6032612E-888F-3F52-2DF9-1A7FC1C338A3}"/>
              </a:ext>
            </a:extLst>
          </p:cNvPr>
          <p:cNvPicPr>
            <a:picLocks noChangeAspect="1"/>
          </p:cNvPicPr>
          <p:nvPr/>
        </p:nvPicPr>
        <p:blipFill>
          <a:blip r:embed="rId4">
            <a:extLst>
              <a:ext uri="{96DAC541-7B7A-43D3-8B79-37D633B846F1}">
                <asvg:svgBlip xmlns:asvg="http://schemas.microsoft.com/office/drawing/2016/SVG/main" r:embed="rId5"/>
              </a:ext>
            </a:extLst>
          </a:blip>
          <a:srcRect b="72707"/>
          <a:stretch>
            <a:fillRect/>
          </a:stretch>
        </p:blipFill>
        <p:spPr>
          <a:xfrm>
            <a:off x="5315713" y="5020135"/>
            <a:ext cx="6718341" cy="1871772"/>
          </a:xfrm>
          <a:custGeom>
            <a:avLst/>
            <a:gdLst>
              <a:gd name="connsiteX0" fmla="*/ 0 w 6718341"/>
              <a:gd name="connsiteY0" fmla="*/ 0 h 1871772"/>
              <a:gd name="connsiteX1" fmla="*/ 6718341 w 6718341"/>
              <a:gd name="connsiteY1" fmla="*/ 0 h 1871772"/>
              <a:gd name="connsiteX2" fmla="*/ 6718341 w 6718341"/>
              <a:gd name="connsiteY2" fmla="*/ 1871772 h 1871772"/>
              <a:gd name="connsiteX3" fmla="*/ 0 w 6718341"/>
              <a:gd name="connsiteY3" fmla="*/ 1871772 h 1871772"/>
            </a:gdLst>
            <a:ahLst/>
            <a:cxnLst>
              <a:cxn ang="0">
                <a:pos x="connsiteX0" y="connsiteY0"/>
              </a:cxn>
              <a:cxn ang="0">
                <a:pos x="connsiteX1" y="connsiteY1"/>
              </a:cxn>
              <a:cxn ang="0">
                <a:pos x="connsiteX2" y="connsiteY2"/>
              </a:cxn>
              <a:cxn ang="0">
                <a:pos x="connsiteX3" y="connsiteY3"/>
              </a:cxn>
            </a:cxnLst>
            <a:rect l="l" t="t" r="r" b="b"/>
            <a:pathLst>
              <a:path w="6718341" h="1871772">
                <a:moveTo>
                  <a:pt x="0" y="0"/>
                </a:moveTo>
                <a:lnTo>
                  <a:pt x="6718341" y="0"/>
                </a:lnTo>
                <a:lnTo>
                  <a:pt x="6718341" y="1871772"/>
                </a:lnTo>
                <a:lnTo>
                  <a:pt x="0" y="1871772"/>
                </a:lnTo>
                <a:close/>
              </a:path>
            </a:pathLst>
          </a:custGeom>
        </p:spPr>
      </p:pic>
      <p:sp>
        <p:nvSpPr>
          <p:cNvPr id="12" name="Oval 11">
            <a:extLst>
              <a:ext uri="{FF2B5EF4-FFF2-40B4-BE49-F238E27FC236}">
                <a16:creationId xmlns:a16="http://schemas.microsoft.com/office/drawing/2014/main" id="{3CA6479C-DB58-C182-DA46-646A89A79A6F}"/>
              </a:ext>
            </a:extLst>
          </p:cNvPr>
          <p:cNvSpPr/>
          <p:nvPr/>
        </p:nvSpPr>
        <p:spPr>
          <a:xfrm>
            <a:off x="11469607" y="5904458"/>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0F0BF7-907A-B0C3-5845-78EDA851891C}"/>
              </a:ext>
            </a:extLst>
          </p:cNvPr>
          <p:cNvSpPr/>
          <p:nvPr/>
        </p:nvSpPr>
        <p:spPr>
          <a:xfrm>
            <a:off x="3000866" y="2411479"/>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5D287EAB-26E8-C8AF-6CB0-D37B7CB370E0}"/>
              </a:ext>
            </a:extLst>
          </p:cNvPr>
          <p:cNvPicPr>
            <a:picLocks noChangeAspect="1"/>
          </p:cNvPicPr>
          <p:nvPr/>
        </p:nvPicPr>
        <p:blipFill>
          <a:blip r:embed="rId6">
            <a:extLst>
              <a:ext uri="{96DAC541-7B7A-43D3-8B79-37D633B846F1}">
                <asvg:svgBlip xmlns:asvg="http://schemas.microsoft.com/office/drawing/2016/SVG/main" r:embed="rId7"/>
              </a:ext>
            </a:extLst>
          </a:blip>
          <a:srcRect l="14165" t="77500"/>
          <a:stretch>
            <a:fillRect/>
          </a:stretch>
        </p:blipFill>
        <p:spPr>
          <a:xfrm flipH="1">
            <a:off x="7732665" y="0"/>
            <a:ext cx="4459335" cy="1543022"/>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2" name="Title 1">
            <a:extLst>
              <a:ext uri="{FF2B5EF4-FFF2-40B4-BE49-F238E27FC236}">
                <a16:creationId xmlns:a16="http://schemas.microsoft.com/office/drawing/2014/main" id="{5EF5323F-6D74-29FA-F04C-027DF28091E4}"/>
              </a:ext>
            </a:extLst>
          </p:cNvPr>
          <p:cNvSpPr>
            <a:spLocks noGrp="1"/>
          </p:cNvSpPr>
          <p:nvPr>
            <p:ph type="title"/>
          </p:nvPr>
        </p:nvSpPr>
        <p:spPr>
          <a:xfrm>
            <a:off x="5952744" y="2304288"/>
            <a:ext cx="5513832" cy="2432304"/>
          </a:xfrm>
        </p:spPr>
        <p:txBody>
          <a:bodyPr anchor="t">
            <a:no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52744" y="1885193"/>
            <a:ext cx="5943600" cy="41148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610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404872"/>
            <a:ext cx="10716768" cy="3630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2"/>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11" name="Footer Placeholder 10">
            <a:extLst>
              <a:ext uri="{FF2B5EF4-FFF2-40B4-BE49-F238E27FC236}">
                <a16:creationId xmlns:a16="http://schemas.microsoft.com/office/drawing/2014/main" id="{F33A32FC-3A65-2B5F-2625-0FE903CD37D4}"/>
              </a:ext>
            </a:extLst>
          </p:cNvPr>
          <p:cNvSpPr>
            <a:spLocks noGrp="1"/>
          </p:cNvSpPr>
          <p:nvPr>
            <p:ph type="ftr" sz="quarter" idx="14"/>
          </p:nvPr>
        </p:nvSpPr>
        <p:spPr/>
        <p:txBody>
          <a:bodyPr/>
          <a:lstStyle/>
          <a:p>
            <a:endParaRPr lang="en-US" dirty="0"/>
          </a:p>
        </p:txBody>
      </p:sp>
      <p:sp>
        <p:nvSpPr>
          <p:cNvPr id="12" name="Slide Number Placeholder 11">
            <a:extLst>
              <a:ext uri="{FF2B5EF4-FFF2-40B4-BE49-F238E27FC236}">
                <a16:creationId xmlns:a16="http://schemas.microsoft.com/office/drawing/2014/main" id="{7DFD42C5-F2A8-2017-93FA-4A8F8A7CB7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06016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Table">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0FA7F5A0-ECAD-A574-6649-C54801870617}"/>
              </a:ext>
            </a:extLst>
          </p:cNvPr>
          <p:cNvPicPr>
            <a:picLocks noChangeAspect="1"/>
          </p:cNvPicPr>
          <p:nvPr userDrawn="1"/>
        </p:nvPicPr>
        <p:blipFill>
          <a:blip r:embed="rId2">
            <a:extLst>
              <a:ext uri="{96DAC541-7B7A-43D3-8B79-37D633B846F1}">
                <asvg:svgBlip xmlns:asvg="http://schemas.microsoft.com/office/drawing/2016/SVG/main" r:embed="rId3"/>
              </a:ext>
            </a:extLst>
          </a:blip>
          <a:srcRect t="26427" r="82873"/>
          <a:stretch>
            <a:fillRect/>
          </a:stretch>
        </p:blipFill>
        <p:spPr>
          <a:xfrm>
            <a:off x="9233628" y="1"/>
            <a:ext cx="2958372" cy="6105105"/>
          </a:xfrm>
          <a:custGeom>
            <a:avLst/>
            <a:gdLst>
              <a:gd name="connsiteX0" fmla="*/ 0 w 2958372"/>
              <a:gd name="connsiteY0" fmla="*/ 0 h 6105105"/>
              <a:gd name="connsiteX1" fmla="*/ 2958372 w 2958372"/>
              <a:gd name="connsiteY1" fmla="*/ 0 h 6105105"/>
              <a:gd name="connsiteX2" fmla="*/ 2958372 w 2958372"/>
              <a:gd name="connsiteY2" fmla="*/ 6105105 h 6105105"/>
              <a:gd name="connsiteX3" fmla="*/ 0 w 2958372"/>
              <a:gd name="connsiteY3" fmla="*/ 6105105 h 6105105"/>
            </a:gdLst>
            <a:ahLst/>
            <a:cxnLst>
              <a:cxn ang="0">
                <a:pos x="connsiteX0" y="connsiteY0"/>
              </a:cxn>
              <a:cxn ang="0">
                <a:pos x="connsiteX1" y="connsiteY1"/>
              </a:cxn>
              <a:cxn ang="0">
                <a:pos x="connsiteX2" y="connsiteY2"/>
              </a:cxn>
              <a:cxn ang="0">
                <a:pos x="connsiteX3" y="connsiteY3"/>
              </a:cxn>
            </a:cxnLst>
            <a:rect l="l" t="t" r="r" b="b"/>
            <a:pathLst>
              <a:path w="2958372" h="6105105">
                <a:moveTo>
                  <a:pt x="0" y="0"/>
                </a:moveTo>
                <a:lnTo>
                  <a:pt x="2958372" y="0"/>
                </a:lnTo>
                <a:lnTo>
                  <a:pt x="2958372" y="6105105"/>
                </a:lnTo>
                <a:lnTo>
                  <a:pt x="0" y="6105105"/>
                </a:lnTo>
                <a:close/>
              </a:path>
            </a:pathLst>
          </a:custGeom>
        </p:spPr>
      </p:pic>
      <p:sp>
        <p:nvSpPr>
          <p:cNvPr id="32" name="Rectangle 31">
            <a:extLst>
              <a:ext uri="{FF2B5EF4-FFF2-40B4-BE49-F238E27FC236}">
                <a16:creationId xmlns:a16="http://schemas.microsoft.com/office/drawing/2014/main" id="{98CD520B-B465-7A6D-37C4-8A060446902D}"/>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C4684B3-A8D3-6A9A-C264-95DFAD1C3FCE}"/>
              </a:ext>
            </a:extLst>
          </p:cNvPr>
          <p:cNvSpPr/>
          <p:nvPr/>
        </p:nvSpPr>
        <p:spPr>
          <a:xfrm>
            <a:off x="9300014" y="263397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221992"/>
            <a:ext cx="828446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4"/>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25" name="Rectangle 24">
            <a:extLst>
              <a:ext uri="{FF2B5EF4-FFF2-40B4-BE49-F238E27FC236}">
                <a16:creationId xmlns:a16="http://schemas.microsoft.com/office/drawing/2014/main" id="{CC1E68FE-16F1-5C98-AEF6-0EAB9EA632CA}"/>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oter Placeholder 39">
            <a:extLst>
              <a:ext uri="{FF2B5EF4-FFF2-40B4-BE49-F238E27FC236}">
                <a16:creationId xmlns:a16="http://schemas.microsoft.com/office/drawing/2014/main" id="{8727F01E-45EF-F70F-2A04-1EA69A246344}"/>
              </a:ext>
            </a:extLst>
          </p:cNvPr>
          <p:cNvSpPr>
            <a:spLocks noGrp="1"/>
          </p:cNvSpPr>
          <p:nvPr>
            <p:ph type="ftr" sz="quarter" idx="14"/>
          </p:nvPr>
        </p:nvSpPr>
        <p:spPr/>
        <p:txBody>
          <a:bodyPr/>
          <a:lstStyle/>
          <a:p>
            <a:endParaRPr lang="en-US" dirty="0"/>
          </a:p>
        </p:txBody>
      </p:sp>
      <p:sp>
        <p:nvSpPr>
          <p:cNvPr id="41" name="Slide Number Placeholder 40">
            <a:extLst>
              <a:ext uri="{FF2B5EF4-FFF2-40B4-BE49-F238E27FC236}">
                <a16:creationId xmlns:a16="http://schemas.microsoft.com/office/drawing/2014/main" id="{C388A650-32E8-11EC-26EE-D260D1953D57}"/>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45313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pic>
        <p:nvPicPr>
          <p:cNvPr id="77" name="Graphic 76">
            <a:extLst>
              <a:ext uri="{FF2B5EF4-FFF2-40B4-BE49-F238E27FC236}">
                <a16:creationId xmlns:a16="http://schemas.microsoft.com/office/drawing/2014/main" id="{527CC80A-3410-5824-B06B-C4176A6BF4B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145" t="-169" r="45423" b="28675"/>
          <a:stretch/>
        </p:blipFill>
        <p:spPr>
          <a:xfrm>
            <a:off x="-1" y="3467101"/>
            <a:ext cx="12192001" cy="3390899"/>
          </a:xfrm>
          <a:custGeom>
            <a:avLst/>
            <a:gdLst>
              <a:gd name="connsiteX0" fmla="*/ 0 w 12192001"/>
              <a:gd name="connsiteY0" fmla="*/ 0 h 3390899"/>
              <a:gd name="connsiteX1" fmla="*/ 12192001 w 12192001"/>
              <a:gd name="connsiteY1" fmla="*/ 0 h 3390899"/>
              <a:gd name="connsiteX2" fmla="*/ 12192001 w 12192001"/>
              <a:gd name="connsiteY2" fmla="*/ 2324100 h 3390899"/>
              <a:gd name="connsiteX3" fmla="*/ 12192001 w 12192001"/>
              <a:gd name="connsiteY3" fmla="*/ 3390899 h 3390899"/>
              <a:gd name="connsiteX4" fmla="*/ 0 w 12192001"/>
              <a:gd name="connsiteY4" fmla="*/ 3390899 h 339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390899">
                <a:moveTo>
                  <a:pt x="0" y="0"/>
                </a:moveTo>
                <a:lnTo>
                  <a:pt x="12192001" y="0"/>
                </a:lnTo>
                <a:lnTo>
                  <a:pt x="12192001" y="2324100"/>
                </a:lnTo>
                <a:lnTo>
                  <a:pt x="12192001" y="3390899"/>
                </a:lnTo>
                <a:lnTo>
                  <a:pt x="0" y="3390899"/>
                </a:lnTo>
                <a:close/>
              </a:path>
            </a:pathLst>
          </a:custGeom>
        </p:spPr>
      </p:pic>
      <p:sp>
        <p:nvSpPr>
          <p:cNvPr id="53" name="Title 1">
            <a:extLst>
              <a:ext uri="{FF2B5EF4-FFF2-40B4-BE49-F238E27FC236}">
                <a16:creationId xmlns:a16="http://schemas.microsoft.com/office/drawing/2014/main" id="{CB607447-86F1-863F-176B-E0B78D2438E3}"/>
              </a:ext>
            </a:extLst>
          </p:cNvPr>
          <p:cNvSpPr>
            <a:spLocks noGrp="1"/>
          </p:cNvSpPr>
          <p:nvPr>
            <p:ph type="title"/>
          </p:nvPr>
        </p:nvSpPr>
        <p:spPr>
          <a:xfrm>
            <a:off x="640080" y="1216152"/>
            <a:ext cx="8951976" cy="3191256"/>
          </a:xfrm>
        </p:spPr>
        <p:txBody>
          <a:bodyPr anchor="t">
            <a:noAutofit/>
          </a:bodyPr>
          <a:lstStyle>
            <a:lvl1pPr>
              <a:defRPr sz="5500"/>
            </a:lvl1pPr>
          </a:lstStyle>
          <a:p>
            <a:r>
              <a:rPr lang="en-US" dirty="0"/>
              <a:t>Click to edit Master title style</a:t>
            </a:r>
          </a:p>
        </p:txBody>
      </p:sp>
      <p:sp>
        <p:nvSpPr>
          <p:cNvPr id="67" name="Graphic 12">
            <a:extLst>
              <a:ext uri="{FF2B5EF4-FFF2-40B4-BE49-F238E27FC236}">
                <a16:creationId xmlns:a16="http://schemas.microsoft.com/office/drawing/2014/main" id="{E5105AB7-2E65-757B-FF2B-CFE19C5C87B7}"/>
              </a:ext>
            </a:extLst>
          </p:cNvPr>
          <p:cNvSpPr/>
          <p:nvPr userDrawn="1"/>
        </p:nvSpPr>
        <p:spPr>
          <a:xfrm rot="5400000" flipV="1">
            <a:off x="863486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59" name="Graphic 12">
            <a:extLst>
              <a:ext uri="{FF2B5EF4-FFF2-40B4-BE49-F238E27FC236}">
                <a16:creationId xmlns:a16="http://schemas.microsoft.com/office/drawing/2014/main" id="{ECA42036-662E-03F7-941F-EDA42BEA5EDE}"/>
              </a:ext>
            </a:extLst>
          </p:cNvPr>
          <p:cNvSpPr/>
          <p:nvPr userDrawn="1"/>
        </p:nvSpPr>
        <p:spPr>
          <a:xfrm rot="5400000" flipV="1">
            <a:off x="791350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9" name="Freeform 47">
            <a:extLst>
              <a:ext uri="{FF2B5EF4-FFF2-40B4-BE49-F238E27FC236}">
                <a16:creationId xmlns:a16="http://schemas.microsoft.com/office/drawing/2014/main" id="{B90A79D3-C4F3-1056-F590-BFED7F28BC72}"/>
              </a:ext>
            </a:extLst>
          </p:cNvPr>
          <p:cNvSpPr/>
          <p:nvPr/>
        </p:nvSpPr>
        <p:spPr>
          <a:xfrm>
            <a:off x="685799" y="5342013"/>
            <a:ext cx="2157098" cy="1515987"/>
          </a:xfrm>
          <a:custGeom>
            <a:avLst/>
            <a:gdLst>
              <a:gd name="connsiteX0" fmla="*/ 1078549 w 2157098"/>
              <a:gd name="connsiteY0" fmla="*/ 0 h 1515987"/>
              <a:gd name="connsiteX1" fmla="*/ 2157098 w 2157098"/>
              <a:gd name="connsiteY1" fmla="*/ 1078549 h 1515987"/>
              <a:gd name="connsiteX2" fmla="*/ 2072340 w 2157098"/>
              <a:gd name="connsiteY2" fmla="*/ 1498369 h 1515987"/>
              <a:gd name="connsiteX3" fmla="*/ 2062778 w 2157098"/>
              <a:gd name="connsiteY3" fmla="*/ 1515987 h 1515987"/>
              <a:gd name="connsiteX4" fmla="*/ 94321 w 2157098"/>
              <a:gd name="connsiteY4" fmla="*/ 1515987 h 1515987"/>
              <a:gd name="connsiteX5" fmla="*/ 84758 w 2157098"/>
              <a:gd name="connsiteY5" fmla="*/ 1498369 h 1515987"/>
              <a:gd name="connsiteX6" fmla="*/ 0 w 2157098"/>
              <a:gd name="connsiteY6" fmla="*/ 1078549 h 1515987"/>
              <a:gd name="connsiteX7" fmla="*/ 1078549 w 2157098"/>
              <a:gd name="connsiteY7" fmla="*/ 0 h 151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515987">
                <a:moveTo>
                  <a:pt x="1078549" y="0"/>
                </a:moveTo>
                <a:cubicBezTo>
                  <a:pt x="1674215" y="0"/>
                  <a:pt x="2157098" y="482883"/>
                  <a:pt x="2157098" y="1078549"/>
                </a:cubicBezTo>
                <a:cubicBezTo>
                  <a:pt x="2157098" y="1227466"/>
                  <a:pt x="2126918" y="1369333"/>
                  <a:pt x="2072340" y="1498369"/>
                </a:cubicBezTo>
                <a:lnTo>
                  <a:pt x="2062778" y="1515987"/>
                </a:lnTo>
                <a:lnTo>
                  <a:pt x="94321" y="1515987"/>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1FFE4B3-23C8-22B1-E231-C5753166B687}"/>
              </a:ext>
            </a:extLst>
          </p:cNvPr>
          <p:cNvSpPr/>
          <p:nvPr/>
        </p:nvSpPr>
        <p:spPr>
          <a:xfrm>
            <a:off x="10905848"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640080" y="4581144"/>
            <a:ext cx="6510528" cy="365760"/>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9" name="Oval 78">
            <a:extLst>
              <a:ext uri="{FF2B5EF4-FFF2-40B4-BE49-F238E27FC236}">
                <a16:creationId xmlns:a16="http://schemas.microsoft.com/office/drawing/2014/main" id="{76D8E3E3-8A4C-591F-3DAB-1D6E46AA4DB9}"/>
              </a:ext>
            </a:extLst>
          </p:cNvPr>
          <p:cNvSpPr/>
          <p:nvPr userDrawn="1"/>
        </p:nvSpPr>
        <p:spPr>
          <a:xfrm>
            <a:off x="11626517"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7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 x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A91DE6-3A10-8EDA-34AB-D931B1792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r="38116"/>
          <a:stretch>
            <a:fillRect/>
          </a:stretch>
        </p:blipFill>
        <p:spPr>
          <a:xfrm rot="5400000" flipH="1">
            <a:off x="9476084" y="1778851"/>
            <a:ext cx="4393983" cy="773351"/>
          </a:xfrm>
          <a:custGeom>
            <a:avLst/>
            <a:gdLst>
              <a:gd name="connsiteX0" fmla="*/ 4393983 w 4393983"/>
              <a:gd name="connsiteY0" fmla="*/ 773351 h 773351"/>
              <a:gd name="connsiteX1" fmla="*/ 4393983 w 4393983"/>
              <a:gd name="connsiteY1" fmla="*/ 0 h 773351"/>
              <a:gd name="connsiteX2" fmla="*/ 0 w 4393983"/>
              <a:gd name="connsiteY2" fmla="*/ 0 h 773351"/>
              <a:gd name="connsiteX3" fmla="*/ 0 w 4393983"/>
              <a:gd name="connsiteY3" fmla="*/ 773351 h 773351"/>
            </a:gdLst>
            <a:ahLst/>
            <a:cxnLst>
              <a:cxn ang="0">
                <a:pos x="connsiteX0" y="connsiteY0"/>
              </a:cxn>
              <a:cxn ang="0">
                <a:pos x="connsiteX1" y="connsiteY1"/>
              </a:cxn>
              <a:cxn ang="0">
                <a:pos x="connsiteX2" y="connsiteY2"/>
              </a:cxn>
              <a:cxn ang="0">
                <a:pos x="connsiteX3" y="connsiteY3"/>
              </a:cxn>
            </a:cxnLst>
            <a:rect l="l" t="t" r="r" b="b"/>
            <a:pathLst>
              <a:path w="4393983" h="773351">
                <a:moveTo>
                  <a:pt x="4393983" y="773351"/>
                </a:moveTo>
                <a:lnTo>
                  <a:pt x="4393983" y="0"/>
                </a:lnTo>
                <a:lnTo>
                  <a:pt x="0" y="0"/>
                </a:lnTo>
                <a:lnTo>
                  <a:pt x="0" y="773351"/>
                </a:lnTo>
                <a:close/>
              </a:path>
            </a:pathLst>
          </a:custGeom>
        </p:spPr>
      </p:pic>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dirty="0"/>
              <a:t>Click to edit Master title style</a:t>
            </a:r>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A3CEC7E-9097-B8E8-85C0-CDDB2AE614D1}"/>
              </a:ext>
            </a:extLst>
          </p:cNvPr>
          <p:cNvPicPr>
            <a:picLocks noChangeAspect="1"/>
          </p:cNvPicPr>
          <p:nvPr userDrawn="1"/>
        </p:nvPicPr>
        <p:blipFill>
          <a:blip r:embed="rId6">
            <a:extLst>
              <a:ext uri="{96DAC541-7B7A-43D3-8B79-37D633B846F1}">
                <asvg:svgBlip xmlns:asvg="http://schemas.microsoft.com/office/drawing/2016/SVG/main" r:embed="rId7"/>
              </a:ext>
            </a:extLst>
          </a:blip>
          <a:srcRect r="50956"/>
          <a:stretch>
            <a:fillRect/>
          </a:stretch>
        </p:blipFill>
        <p:spPr>
          <a:xfrm>
            <a:off x="6471911" y="2707661"/>
            <a:ext cx="5744279" cy="766881"/>
          </a:xfrm>
          <a:custGeom>
            <a:avLst/>
            <a:gdLst>
              <a:gd name="connsiteX0" fmla="*/ 0 w 5744279"/>
              <a:gd name="connsiteY0" fmla="*/ 0 h 766881"/>
              <a:gd name="connsiteX1" fmla="*/ 5744279 w 5744279"/>
              <a:gd name="connsiteY1" fmla="*/ 0 h 766881"/>
              <a:gd name="connsiteX2" fmla="*/ 5744279 w 5744279"/>
              <a:gd name="connsiteY2" fmla="*/ 766881 h 766881"/>
              <a:gd name="connsiteX3" fmla="*/ 0 w 5744279"/>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744279" h="766881">
                <a:moveTo>
                  <a:pt x="0" y="0"/>
                </a:moveTo>
                <a:lnTo>
                  <a:pt x="5744279" y="0"/>
                </a:lnTo>
                <a:lnTo>
                  <a:pt x="5744279" y="766881"/>
                </a:lnTo>
                <a:lnTo>
                  <a:pt x="0" y="766881"/>
                </a:lnTo>
                <a:close/>
              </a:path>
            </a:pathLst>
          </a:custGeom>
        </p:spPr>
      </p:pic>
      <p:pic>
        <p:nvPicPr>
          <p:cNvPr id="13" name="Graphic 12">
            <a:extLst>
              <a:ext uri="{FF2B5EF4-FFF2-40B4-BE49-F238E27FC236}">
                <a16:creationId xmlns:a16="http://schemas.microsoft.com/office/drawing/2014/main" id="{96DCF26E-2BB7-CA60-73C4-CC02E6B54E83}"/>
              </a:ext>
            </a:extLst>
          </p:cNvPr>
          <p:cNvPicPr>
            <a:picLocks noChangeAspect="1"/>
          </p:cNvPicPr>
          <p:nvPr userDrawn="1"/>
        </p:nvPicPr>
        <p:blipFill>
          <a:blip r:embed="rId8">
            <a:extLst>
              <a:ext uri="{96DAC541-7B7A-43D3-8B79-37D633B846F1}">
                <asvg:svgBlip xmlns:asvg="http://schemas.microsoft.com/office/drawing/2016/SVG/main" r:embed="rId9"/>
              </a:ext>
            </a:extLst>
          </a:blip>
          <a:srcRect l="55255"/>
          <a:stretch>
            <a:fillRect/>
          </a:stretch>
        </p:blipFill>
        <p:spPr>
          <a:xfrm>
            <a:off x="-50829" y="2707661"/>
            <a:ext cx="5240777" cy="766881"/>
          </a:xfrm>
          <a:custGeom>
            <a:avLst/>
            <a:gdLst>
              <a:gd name="connsiteX0" fmla="*/ 0 w 5240777"/>
              <a:gd name="connsiteY0" fmla="*/ 0 h 766881"/>
              <a:gd name="connsiteX1" fmla="*/ 5240777 w 5240777"/>
              <a:gd name="connsiteY1" fmla="*/ 0 h 766881"/>
              <a:gd name="connsiteX2" fmla="*/ 5240777 w 5240777"/>
              <a:gd name="connsiteY2" fmla="*/ 766881 h 766881"/>
              <a:gd name="connsiteX3" fmla="*/ 0 w 5240777"/>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240777" h="766881">
                <a:moveTo>
                  <a:pt x="0" y="0"/>
                </a:moveTo>
                <a:lnTo>
                  <a:pt x="5240777" y="0"/>
                </a:lnTo>
                <a:lnTo>
                  <a:pt x="5240777" y="766881"/>
                </a:lnTo>
                <a:lnTo>
                  <a:pt x="0" y="766881"/>
                </a:lnTo>
                <a:close/>
              </a:path>
            </a:pathLst>
          </a:custGeom>
        </p:spPr>
      </p:pic>
      <p:sp>
        <p:nvSpPr>
          <p:cNvPr id="15" name="Oval 14">
            <a:extLst>
              <a:ext uri="{FF2B5EF4-FFF2-40B4-BE49-F238E27FC236}">
                <a16:creationId xmlns:a16="http://schemas.microsoft.com/office/drawing/2014/main" id="{70074BFB-1FF4-E27D-E273-B30A1A926B24}"/>
              </a:ext>
            </a:extLst>
          </p:cNvPr>
          <p:cNvSpPr/>
          <p:nvPr userDrawn="1"/>
        </p:nvSpPr>
        <p:spPr>
          <a:xfrm>
            <a:off x="4032611" y="2039801"/>
            <a:ext cx="1989036" cy="1989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7" name="Oval 16">
            <a:extLst>
              <a:ext uri="{FF2B5EF4-FFF2-40B4-BE49-F238E27FC236}">
                <a16:creationId xmlns:a16="http://schemas.microsoft.com/office/drawing/2014/main" id="{B714380A-B062-A581-202E-A9250F901047}"/>
              </a:ext>
            </a:extLst>
          </p:cNvPr>
          <p:cNvSpPr/>
          <p:nvPr userDrawn="1"/>
        </p:nvSpPr>
        <p:spPr>
          <a:xfrm>
            <a:off x="6170354" y="2039801"/>
            <a:ext cx="1989036" cy="1989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9" name="Oval 18">
            <a:extLst>
              <a:ext uri="{FF2B5EF4-FFF2-40B4-BE49-F238E27FC236}">
                <a16:creationId xmlns:a16="http://schemas.microsoft.com/office/drawing/2014/main" id="{172440E0-AFFD-74CD-6BF4-1208AAECF546}"/>
              </a:ext>
            </a:extLst>
          </p:cNvPr>
          <p:cNvSpPr/>
          <p:nvPr userDrawn="1"/>
        </p:nvSpPr>
        <p:spPr>
          <a:xfrm>
            <a:off x="6170354" y="4362518"/>
            <a:ext cx="1989036" cy="1989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1" name="Oval 20">
            <a:extLst>
              <a:ext uri="{FF2B5EF4-FFF2-40B4-BE49-F238E27FC236}">
                <a16:creationId xmlns:a16="http://schemas.microsoft.com/office/drawing/2014/main" id="{9DF24E9A-60F5-6DAB-FE7A-37F79F6F9AA9}"/>
              </a:ext>
            </a:extLst>
          </p:cNvPr>
          <p:cNvSpPr/>
          <p:nvPr userDrawn="1"/>
        </p:nvSpPr>
        <p:spPr>
          <a:xfrm>
            <a:off x="4032612" y="4362518"/>
            <a:ext cx="1989036" cy="1989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3" name="Freeform 16">
            <a:extLst>
              <a:ext uri="{FF2B5EF4-FFF2-40B4-BE49-F238E27FC236}">
                <a16:creationId xmlns:a16="http://schemas.microsoft.com/office/drawing/2014/main" id="{E4234E63-55EE-8BC8-D5B8-C9346AA39037}"/>
              </a:ext>
            </a:extLst>
          </p:cNvPr>
          <p:cNvSpPr/>
          <p:nvPr userDrawn="1"/>
        </p:nvSpPr>
        <p:spPr>
          <a:xfrm>
            <a:off x="624057" y="4000974"/>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8">
            <a:extLst>
              <a:ext uri="{FF2B5EF4-FFF2-40B4-BE49-F238E27FC236}">
                <a16:creationId xmlns:a16="http://schemas.microsoft.com/office/drawing/2014/main" id="{9F752DEF-757A-19B9-7805-B7A70E94C5F2}"/>
              </a:ext>
            </a:extLst>
          </p:cNvPr>
          <p:cNvSpPr/>
          <p:nvPr userDrawn="1"/>
        </p:nvSpPr>
        <p:spPr>
          <a:xfrm flipH="1">
            <a:off x="544607" y="2735191"/>
            <a:ext cx="80439" cy="1697503"/>
          </a:xfrm>
          <a:custGeom>
            <a:avLst/>
            <a:gdLst>
              <a:gd name="connsiteX0" fmla="*/ 973027 w 5838044"/>
              <a:gd name="connsiteY0" fmla="*/ 0 h 7382204"/>
              <a:gd name="connsiteX1" fmla="*/ 4865018 w 5838044"/>
              <a:gd name="connsiteY1" fmla="*/ 0 h 7382204"/>
              <a:gd name="connsiteX2" fmla="*/ 5838044 w 5838044"/>
              <a:gd name="connsiteY2" fmla="*/ 973027 h 7382204"/>
              <a:gd name="connsiteX3" fmla="*/ 5838044 w 5838044"/>
              <a:gd name="connsiteY3" fmla="*/ 7382204 h 7382204"/>
              <a:gd name="connsiteX4" fmla="*/ 0 w 5838044"/>
              <a:gd name="connsiteY4" fmla="*/ 7382204 h 7382204"/>
              <a:gd name="connsiteX5" fmla="*/ 0 w 5838044"/>
              <a:gd name="connsiteY5" fmla="*/ 973027 h 7382204"/>
              <a:gd name="connsiteX6" fmla="*/ 973027 w 5838044"/>
              <a:gd name="connsiteY6" fmla="*/ 0 h 7382204"/>
              <a:gd name="connsiteX0" fmla="*/ 973027 w 5838044"/>
              <a:gd name="connsiteY0" fmla="*/ 0 h 7382204"/>
              <a:gd name="connsiteX1" fmla="*/ 4865018 w 5838044"/>
              <a:gd name="connsiteY1" fmla="*/ 0 h 7382204"/>
              <a:gd name="connsiteX2" fmla="*/ 5838044 w 5838044"/>
              <a:gd name="connsiteY2" fmla="*/ 973027 h 7382204"/>
              <a:gd name="connsiteX3" fmla="*/ 0 w 5838044"/>
              <a:gd name="connsiteY3" fmla="*/ 7382204 h 7382204"/>
              <a:gd name="connsiteX4" fmla="*/ 0 w 5838044"/>
              <a:gd name="connsiteY4" fmla="*/ 973027 h 7382204"/>
              <a:gd name="connsiteX5" fmla="*/ 973027 w 5838044"/>
              <a:gd name="connsiteY5" fmla="*/ 0 h 7382204"/>
              <a:gd name="connsiteX0" fmla="*/ 5838044 w 5929484"/>
              <a:gd name="connsiteY0" fmla="*/ 973027 h 7382204"/>
              <a:gd name="connsiteX1" fmla="*/ 0 w 5929484"/>
              <a:gd name="connsiteY1" fmla="*/ 7382204 h 7382204"/>
              <a:gd name="connsiteX2" fmla="*/ 0 w 5929484"/>
              <a:gd name="connsiteY2" fmla="*/ 973027 h 7382204"/>
              <a:gd name="connsiteX3" fmla="*/ 973027 w 5929484"/>
              <a:gd name="connsiteY3" fmla="*/ 0 h 7382204"/>
              <a:gd name="connsiteX4" fmla="*/ 4865018 w 5929484"/>
              <a:gd name="connsiteY4" fmla="*/ 0 h 7382204"/>
              <a:gd name="connsiteX5" fmla="*/ 5929484 w 5929484"/>
              <a:gd name="connsiteY5" fmla="*/ 1064467 h 7382204"/>
              <a:gd name="connsiteX0" fmla="*/ 5838044 w 5996391"/>
              <a:gd name="connsiteY0" fmla="*/ 973027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5771136 w 5996391"/>
              <a:gd name="connsiteY0" fmla="*/ 4764441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0 w 5996391"/>
              <a:gd name="connsiteY0" fmla="*/ 7382204 h 7382204"/>
              <a:gd name="connsiteX1" fmla="*/ 0 w 5996391"/>
              <a:gd name="connsiteY1" fmla="*/ 973027 h 7382204"/>
              <a:gd name="connsiteX2" fmla="*/ 973027 w 5996391"/>
              <a:gd name="connsiteY2" fmla="*/ 0 h 7382204"/>
              <a:gd name="connsiteX3" fmla="*/ 4865018 w 5996391"/>
              <a:gd name="connsiteY3" fmla="*/ 0 h 7382204"/>
              <a:gd name="connsiteX4" fmla="*/ 5996391 w 5996391"/>
              <a:gd name="connsiteY4" fmla="*/ 819140 h 7382204"/>
              <a:gd name="connsiteX0" fmla="*/ 0 w 4865018"/>
              <a:gd name="connsiteY0" fmla="*/ 7382204 h 7382204"/>
              <a:gd name="connsiteX1" fmla="*/ 0 w 4865018"/>
              <a:gd name="connsiteY1" fmla="*/ 973027 h 7382204"/>
              <a:gd name="connsiteX2" fmla="*/ 973027 w 4865018"/>
              <a:gd name="connsiteY2" fmla="*/ 0 h 7382204"/>
              <a:gd name="connsiteX3" fmla="*/ 4865018 w 4865018"/>
              <a:gd name="connsiteY3" fmla="*/ 0 h 7382204"/>
              <a:gd name="connsiteX0" fmla="*/ 0 w 973027"/>
              <a:gd name="connsiteY0" fmla="*/ 7382204 h 7382204"/>
              <a:gd name="connsiteX1" fmla="*/ 0 w 973027"/>
              <a:gd name="connsiteY1" fmla="*/ 973027 h 7382204"/>
              <a:gd name="connsiteX2" fmla="*/ 973027 w 973027"/>
              <a:gd name="connsiteY2" fmla="*/ 0 h 7382204"/>
              <a:gd name="connsiteX0" fmla="*/ 0 w 0"/>
              <a:gd name="connsiteY0" fmla="*/ 6409177 h 6409177"/>
              <a:gd name="connsiteX1" fmla="*/ 0 w 0"/>
              <a:gd name="connsiteY1" fmla="*/ 0 h 6409177"/>
            </a:gdLst>
            <a:ahLst/>
            <a:cxnLst>
              <a:cxn ang="0">
                <a:pos x="connsiteX0" y="connsiteY0"/>
              </a:cxn>
              <a:cxn ang="0">
                <a:pos x="connsiteX1" y="connsiteY1"/>
              </a:cxn>
            </a:cxnLst>
            <a:rect l="l" t="t" r="r" b="b"/>
            <a:pathLst>
              <a:path h="6409177">
                <a:moveTo>
                  <a:pt x="0" y="6409177"/>
                </a:move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0">
            <a:extLst>
              <a:ext uri="{FF2B5EF4-FFF2-40B4-BE49-F238E27FC236}">
                <a16:creationId xmlns:a16="http://schemas.microsoft.com/office/drawing/2014/main" id="{6010C008-0418-12FF-A80A-05ECF85F5EB6}"/>
              </a:ext>
            </a:extLst>
          </p:cNvPr>
          <p:cNvSpPr/>
          <p:nvPr userDrawn="1"/>
        </p:nvSpPr>
        <p:spPr>
          <a:xfrm flipH="1">
            <a:off x="7620566" y="3973595"/>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4"/>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9" name="Graphic 28">
            <a:extLst>
              <a:ext uri="{FF2B5EF4-FFF2-40B4-BE49-F238E27FC236}">
                <a16:creationId xmlns:a16="http://schemas.microsoft.com/office/drawing/2014/main" id="{59EEBCDC-BA3F-5868-75D6-7EB2B87115C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59986"/>
          <a:stretch>
            <a:fillRect/>
          </a:stretch>
        </p:blipFill>
        <p:spPr>
          <a:xfrm>
            <a:off x="0" y="1420643"/>
            <a:ext cx="1014082" cy="1648983"/>
          </a:xfrm>
          <a:custGeom>
            <a:avLst/>
            <a:gdLst>
              <a:gd name="connsiteX0" fmla="*/ 0 w 1014082"/>
              <a:gd name="connsiteY0" fmla="*/ 0 h 1648983"/>
              <a:gd name="connsiteX1" fmla="*/ 1014082 w 1014082"/>
              <a:gd name="connsiteY1" fmla="*/ 0 h 1648983"/>
              <a:gd name="connsiteX2" fmla="*/ 1014082 w 1014082"/>
              <a:gd name="connsiteY2" fmla="*/ 1648983 h 1648983"/>
              <a:gd name="connsiteX3" fmla="*/ 0 w 1014082"/>
              <a:gd name="connsiteY3" fmla="*/ 1648983 h 1648983"/>
            </a:gdLst>
            <a:ahLst/>
            <a:cxnLst>
              <a:cxn ang="0">
                <a:pos x="connsiteX0" y="connsiteY0"/>
              </a:cxn>
              <a:cxn ang="0">
                <a:pos x="connsiteX1" y="connsiteY1"/>
              </a:cxn>
              <a:cxn ang="0">
                <a:pos x="connsiteX2" y="connsiteY2"/>
              </a:cxn>
              <a:cxn ang="0">
                <a:pos x="connsiteX3" y="connsiteY3"/>
              </a:cxn>
            </a:cxnLst>
            <a:rect l="l" t="t" r="r" b="b"/>
            <a:pathLst>
              <a:path w="1014082" h="1648983">
                <a:moveTo>
                  <a:pt x="0" y="0"/>
                </a:moveTo>
                <a:lnTo>
                  <a:pt x="1014082" y="0"/>
                </a:lnTo>
                <a:lnTo>
                  <a:pt x="1014082" y="1648983"/>
                </a:lnTo>
                <a:lnTo>
                  <a:pt x="0" y="1648983"/>
                </a:lnTo>
                <a:close/>
              </a:path>
            </a:pathLst>
          </a:custGeom>
        </p:spPr>
      </p:pic>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p:cNvSpPr>
          <p:nvPr>
            <p:ph type="pic" sz="quarter" idx="14"/>
          </p:nvPr>
        </p:nvSpPr>
        <p:spPr>
          <a:xfrm>
            <a:off x="4330203" y="2337393"/>
            <a:ext cx="1389888" cy="1389888"/>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p:cNvSpPr>
          <p:nvPr>
            <p:ph type="pic" sz="quarter" idx="15"/>
          </p:nvPr>
        </p:nvSpPr>
        <p:spPr>
          <a:xfrm>
            <a:off x="6469928" y="2339375"/>
            <a:ext cx="1389888" cy="1389888"/>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1126514" y="5064875"/>
            <a:ext cx="2788920" cy="365760"/>
          </a:xfrm>
        </p:spPr>
        <p:txBody>
          <a:bodyPr>
            <a:normAutofit/>
          </a:bodyPr>
          <a:lstStyle>
            <a:lvl1pPr marL="0" indent="0" algn="r">
              <a:lnSpc>
                <a:spcPct val="100000"/>
              </a:lnSpc>
              <a:spcBef>
                <a:spcPts val="0"/>
              </a:spcBef>
              <a:buNone/>
              <a:defRPr sz="1800"/>
            </a:lvl1pPr>
          </a:lstStyle>
          <a:p>
            <a:pPr lvl="0"/>
            <a:r>
              <a:rPr lang="en-US" dirty="0"/>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271823" y="5032014"/>
            <a:ext cx="2788920" cy="365760"/>
          </a:xfrm>
        </p:spPr>
        <p:txBody>
          <a:bodyPr>
            <a:normAutofit/>
          </a:bodyPr>
          <a:lstStyle>
            <a:lvl1pPr marL="0" indent="0" algn="l">
              <a:lnSpc>
                <a:spcPct val="100000"/>
              </a:lnSpc>
              <a:spcBef>
                <a:spcPts val="0"/>
              </a:spcBef>
              <a:buNone/>
              <a:defRPr sz="1800"/>
            </a:lvl1pPr>
          </a:lstStyle>
          <a:p>
            <a:pPr lvl="0"/>
            <a:r>
              <a:rPr lang="en-US" dirty="0"/>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1126515" y="2795265"/>
            <a:ext cx="2788920" cy="365760"/>
          </a:xfrm>
        </p:spPr>
        <p:txBody>
          <a:bodyPr>
            <a:normAutofit/>
          </a:bodyPr>
          <a:lstStyle>
            <a:lvl1pPr marL="0" indent="0" algn="r">
              <a:lnSpc>
                <a:spcPct val="100000"/>
              </a:lnSpc>
              <a:spcBef>
                <a:spcPts val="0"/>
              </a:spcBef>
              <a:buNone/>
              <a:defRPr sz="1800"/>
            </a:lvl1pPr>
          </a:lstStyle>
          <a:p>
            <a:pPr lvl="0"/>
            <a:r>
              <a:rPr lang="en-US" dirty="0"/>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8271823" y="2794678"/>
            <a:ext cx="2788920" cy="365760"/>
          </a:xfrm>
        </p:spPr>
        <p:txBody>
          <a:bodyPr>
            <a:normAutofit/>
          </a:bodyPr>
          <a:lstStyle>
            <a:lvl1pPr marL="0" indent="0" algn="l">
              <a:lnSpc>
                <a:spcPct val="100000"/>
              </a:lnSpc>
              <a:spcBef>
                <a:spcPts val="0"/>
              </a:spcBef>
              <a:buNone/>
              <a:defRPr sz="1800"/>
            </a:lvl1pPr>
          </a:lstStyle>
          <a:p>
            <a:pPr lvl="0"/>
            <a:r>
              <a:rPr lang="en-US" dirty="0"/>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1098143" y="3085049"/>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8280067" y="3086146"/>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p:cNvSpPr>
          <p:nvPr>
            <p:ph type="pic" sz="quarter" idx="24"/>
          </p:nvPr>
        </p:nvSpPr>
        <p:spPr>
          <a:xfrm>
            <a:off x="4332186" y="4662092"/>
            <a:ext cx="1389888" cy="1389888"/>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p:cNvSpPr>
          <p:nvPr>
            <p:ph type="pic" sz="quarter" idx="25"/>
          </p:nvPr>
        </p:nvSpPr>
        <p:spPr>
          <a:xfrm>
            <a:off x="6469928" y="4662092"/>
            <a:ext cx="1389888" cy="1389888"/>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284732" y="5337865"/>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1107814" y="5335932"/>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6CC414FD-C705-79D9-78A9-63DB36DC2A3B}"/>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3DDD574B-2DC0-07BF-5573-0917979F78EA}"/>
              </a:ext>
            </a:extLst>
          </p:cNvPr>
          <p:cNvSpPr>
            <a:spLocks noGrp="1"/>
          </p:cNvSpPr>
          <p:nvPr>
            <p:ph type="sldNum" sz="quarter" idx="27"/>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28178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 x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B61940-E61B-59FA-753F-E3122D288C5B}"/>
              </a:ext>
            </a:extLst>
          </p:cNvPr>
          <p:cNvSpPr/>
          <p:nvPr userDrawn="1"/>
        </p:nvSpPr>
        <p:spPr>
          <a:xfrm>
            <a:off x="1314365" y="1922787"/>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Oval 8">
            <a:extLst>
              <a:ext uri="{FF2B5EF4-FFF2-40B4-BE49-F238E27FC236}">
                <a16:creationId xmlns:a16="http://schemas.microsoft.com/office/drawing/2014/main" id="{148AA701-7A67-C49D-4314-407AF753DDE7}"/>
              </a:ext>
            </a:extLst>
          </p:cNvPr>
          <p:cNvSpPr/>
          <p:nvPr userDrawn="1"/>
        </p:nvSpPr>
        <p:spPr>
          <a:xfrm>
            <a:off x="3895640" y="1922787"/>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Oval 13">
            <a:extLst>
              <a:ext uri="{FF2B5EF4-FFF2-40B4-BE49-F238E27FC236}">
                <a16:creationId xmlns:a16="http://schemas.microsoft.com/office/drawing/2014/main" id="{7CC8E6E4-F551-385C-FB82-E0DC1F41683A}"/>
              </a:ext>
            </a:extLst>
          </p:cNvPr>
          <p:cNvSpPr/>
          <p:nvPr userDrawn="1"/>
        </p:nvSpPr>
        <p:spPr>
          <a:xfrm>
            <a:off x="6476915" y="1922787"/>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8" name="Oval 17">
            <a:extLst>
              <a:ext uri="{FF2B5EF4-FFF2-40B4-BE49-F238E27FC236}">
                <a16:creationId xmlns:a16="http://schemas.microsoft.com/office/drawing/2014/main" id="{D29C42C5-603C-FCCB-D730-0AD61CFA4CC2}"/>
              </a:ext>
            </a:extLst>
          </p:cNvPr>
          <p:cNvSpPr/>
          <p:nvPr userDrawn="1"/>
        </p:nvSpPr>
        <p:spPr>
          <a:xfrm>
            <a:off x="9058190" y="1922787"/>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noChangeAspect="1"/>
          </p:cNvSpPr>
          <p:nvPr>
            <p:ph type="pic" sz="quarter" idx="14"/>
          </p:nvPr>
        </p:nvSpPr>
        <p:spPr>
          <a:xfrm>
            <a:off x="1524893" y="2133315"/>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noChangeAspect="1"/>
          </p:cNvSpPr>
          <p:nvPr>
            <p:ph type="pic" sz="quarter" idx="15"/>
          </p:nvPr>
        </p:nvSpPr>
        <p:spPr>
          <a:xfrm>
            <a:off x="4106168" y="2133315"/>
            <a:ext cx="1170432" cy="1170432"/>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6053328"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631936"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886968"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3474720"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88696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3474720"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noChangeAspect="1"/>
          </p:cNvSpPr>
          <p:nvPr>
            <p:ph type="pic" sz="quarter" idx="24"/>
          </p:nvPr>
        </p:nvSpPr>
        <p:spPr>
          <a:xfrm>
            <a:off x="6687443" y="2133315"/>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noChangeAspect="1"/>
          </p:cNvSpPr>
          <p:nvPr>
            <p:ph type="pic" sz="quarter" idx="25"/>
          </p:nvPr>
        </p:nvSpPr>
        <p:spPr>
          <a:xfrm>
            <a:off x="9268718" y="2133315"/>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631936"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605332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p>
        </p:txBody>
      </p:sp>
      <p:sp>
        <p:nvSpPr>
          <p:cNvPr id="24" name="Oval 23">
            <a:extLst>
              <a:ext uri="{FF2B5EF4-FFF2-40B4-BE49-F238E27FC236}">
                <a16:creationId xmlns:a16="http://schemas.microsoft.com/office/drawing/2014/main" id="{DCCCB2D5-E906-485E-2E26-F407AF7990EE}"/>
              </a:ext>
            </a:extLst>
          </p:cNvPr>
          <p:cNvSpPr/>
          <p:nvPr userDrawn="1"/>
        </p:nvSpPr>
        <p:spPr>
          <a:xfrm>
            <a:off x="1314365" y="4348233"/>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Oval 25">
            <a:extLst>
              <a:ext uri="{FF2B5EF4-FFF2-40B4-BE49-F238E27FC236}">
                <a16:creationId xmlns:a16="http://schemas.microsoft.com/office/drawing/2014/main" id="{608273C2-3AD4-6120-E47A-26DB07BBD95D}"/>
              </a:ext>
            </a:extLst>
          </p:cNvPr>
          <p:cNvSpPr/>
          <p:nvPr userDrawn="1"/>
        </p:nvSpPr>
        <p:spPr>
          <a:xfrm>
            <a:off x="3895640" y="4348233"/>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8" name="Oval 27">
            <a:extLst>
              <a:ext uri="{FF2B5EF4-FFF2-40B4-BE49-F238E27FC236}">
                <a16:creationId xmlns:a16="http://schemas.microsoft.com/office/drawing/2014/main" id="{52F43D3C-5856-8C0F-0F96-72BD06ABE36F}"/>
              </a:ext>
            </a:extLst>
          </p:cNvPr>
          <p:cNvSpPr/>
          <p:nvPr userDrawn="1"/>
        </p:nvSpPr>
        <p:spPr>
          <a:xfrm>
            <a:off x="6476915" y="4348233"/>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0" name="Oval 29">
            <a:extLst>
              <a:ext uri="{FF2B5EF4-FFF2-40B4-BE49-F238E27FC236}">
                <a16:creationId xmlns:a16="http://schemas.microsoft.com/office/drawing/2014/main" id="{9185EECC-2E1F-A706-B285-3F50DE4E325D}"/>
              </a:ext>
            </a:extLst>
          </p:cNvPr>
          <p:cNvSpPr/>
          <p:nvPr userDrawn="1"/>
        </p:nvSpPr>
        <p:spPr>
          <a:xfrm>
            <a:off x="9058190" y="4348233"/>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1" name="Picture Placeholder 42">
            <a:extLst>
              <a:ext uri="{FF2B5EF4-FFF2-40B4-BE49-F238E27FC236}">
                <a16:creationId xmlns:a16="http://schemas.microsoft.com/office/drawing/2014/main" id="{68BB68C2-C6BF-C6F9-8006-0D20E4119CDC}"/>
              </a:ext>
            </a:extLst>
          </p:cNvPr>
          <p:cNvSpPr>
            <a:spLocks noGrp="1" noChangeAspect="1"/>
          </p:cNvSpPr>
          <p:nvPr>
            <p:ph type="pic" sz="quarter" idx="26"/>
          </p:nvPr>
        </p:nvSpPr>
        <p:spPr>
          <a:xfrm>
            <a:off x="1524893" y="4558761"/>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32" name="Picture Placeholder 42">
            <a:extLst>
              <a:ext uri="{FF2B5EF4-FFF2-40B4-BE49-F238E27FC236}">
                <a16:creationId xmlns:a16="http://schemas.microsoft.com/office/drawing/2014/main" id="{7ED2CB41-D537-2DB4-7393-38B54A68A24F}"/>
              </a:ext>
            </a:extLst>
          </p:cNvPr>
          <p:cNvSpPr>
            <a:spLocks noGrp="1" noChangeAspect="1"/>
          </p:cNvSpPr>
          <p:nvPr>
            <p:ph type="pic" sz="quarter" idx="27"/>
          </p:nvPr>
        </p:nvSpPr>
        <p:spPr>
          <a:xfrm>
            <a:off x="4106168" y="4558761"/>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33" name="Text Placeholder 47">
            <a:extLst>
              <a:ext uri="{FF2B5EF4-FFF2-40B4-BE49-F238E27FC236}">
                <a16:creationId xmlns:a16="http://schemas.microsoft.com/office/drawing/2014/main" id="{BBFB738A-B417-1ECD-CD63-3482F41BC56C}"/>
              </a:ext>
            </a:extLst>
          </p:cNvPr>
          <p:cNvSpPr>
            <a:spLocks noGrp="1"/>
          </p:cNvSpPr>
          <p:nvPr>
            <p:ph type="body" sz="quarter" idx="28"/>
          </p:nvPr>
        </p:nvSpPr>
        <p:spPr>
          <a:xfrm>
            <a:off x="6053328"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4" name="Text Placeholder 47">
            <a:extLst>
              <a:ext uri="{FF2B5EF4-FFF2-40B4-BE49-F238E27FC236}">
                <a16:creationId xmlns:a16="http://schemas.microsoft.com/office/drawing/2014/main" id="{2D5357B5-C3E2-7F93-1D38-5A371EEEF566}"/>
              </a:ext>
            </a:extLst>
          </p:cNvPr>
          <p:cNvSpPr>
            <a:spLocks noGrp="1"/>
          </p:cNvSpPr>
          <p:nvPr>
            <p:ph type="body" sz="quarter" idx="29"/>
          </p:nvPr>
        </p:nvSpPr>
        <p:spPr>
          <a:xfrm>
            <a:off x="8631936"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5" name="Text Placeholder 47">
            <a:extLst>
              <a:ext uri="{FF2B5EF4-FFF2-40B4-BE49-F238E27FC236}">
                <a16:creationId xmlns:a16="http://schemas.microsoft.com/office/drawing/2014/main" id="{F3A2EC5D-9943-7E84-56FB-B58A67C05507}"/>
              </a:ext>
            </a:extLst>
          </p:cNvPr>
          <p:cNvSpPr>
            <a:spLocks noGrp="1"/>
          </p:cNvSpPr>
          <p:nvPr>
            <p:ph type="body" sz="quarter" idx="30"/>
          </p:nvPr>
        </p:nvSpPr>
        <p:spPr>
          <a:xfrm>
            <a:off x="886968"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6" name="Text Placeholder 47">
            <a:extLst>
              <a:ext uri="{FF2B5EF4-FFF2-40B4-BE49-F238E27FC236}">
                <a16:creationId xmlns:a16="http://schemas.microsoft.com/office/drawing/2014/main" id="{DE78D7B0-18B2-66C2-EA4E-90629F60BFAC}"/>
              </a:ext>
            </a:extLst>
          </p:cNvPr>
          <p:cNvSpPr>
            <a:spLocks noGrp="1"/>
          </p:cNvSpPr>
          <p:nvPr>
            <p:ph type="body" sz="quarter" idx="31"/>
          </p:nvPr>
        </p:nvSpPr>
        <p:spPr>
          <a:xfrm>
            <a:off x="3474720"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7" name="Text Placeholder 47">
            <a:extLst>
              <a:ext uri="{FF2B5EF4-FFF2-40B4-BE49-F238E27FC236}">
                <a16:creationId xmlns:a16="http://schemas.microsoft.com/office/drawing/2014/main" id="{A171817E-40B4-8D03-2F00-07A0200ABC8F}"/>
              </a:ext>
            </a:extLst>
          </p:cNvPr>
          <p:cNvSpPr>
            <a:spLocks noGrp="1"/>
          </p:cNvSpPr>
          <p:nvPr>
            <p:ph type="body" sz="quarter" idx="32"/>
          </p:nvPr>
        </p:nvSpPr>
        <p:spPr>
          <a:xfrm>
            <a:off x="88696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8" name="Text Placeholder 47">
            <a:extLst>
              <a:ext uri="{FF2B5EF4-FFF2-40B4-BE49-F238E27FC236}">
                <a16:creationId xmlns:a16="http://schemas.microsoft.com/office/drawing/2014/main" id="{7CB4D57A-D57F-A9A7-E242-62A0EFB9034B}"/>
              </a:ext>
            </a:extLst>
          </p:cNvPr>
          <p:cNvSpPr>
            <a:spLocks noGrp="1"/>
          </p:cNvSpPr>
          <p:nvPr>
            <p:ph type="body" sz="quarter" idx="33"/>
          </p:nvPr>
        </p:nvSpPr>
        <p:spPr>
          <a:xfrm>
            <a:off x="3474720"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9" name="Picture Placeholder 42">
            <a:extLst>
              <a:ext uri="{FF2B5EF4-FFF2-40B4-BE49-F238E27FC236}">
                <a16:creationId xmlns:a16="http://schemas.microsoft.com/office/drawing/2014/main" id="{CABD2581-C1DD-BCD8-B303-D442E2826A57}"/>
              </a:ext>
            </a:extLst>
          </p:cNvPr>
          <p:cNvSpPr>
            <a:spLocks noGrp="1" noChangeAspect="1"/>
          </p:cNvSpPr>
          <p:nvPr>
            <p:ph type="pic" sz="quarter" idx="34"/>
          </p:nvPr>
        </p:nvSpPr>
        <p:spPr>
          <a:xfrm>
            <a:off x="6687443" y="4558761"/>
            <a:ext cx="1170432" cy="1170432"/>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40" name="Picture Placeholder 42">
            <a:extLst>
              <a:ext uri="{FF2B5EF4-FFF2-40B4-BE49-F238E27FC236}">
                <a16:creationId xmlns:a16="http://schemas.microsoft.com/office/drawing/2014/main" id="{69C46305-033A-D1D0-006B-CA534D171213}"/>
              </a:ext>
            </a:extLst>
          </p:cNvPr>
          <p:cNvSpPr>
            <a:spLocks noGrp="1" noChangeAspect="1"/>
          </p:cNvSpPr>
          <p:nvPr>
            <p:ph type="pic" sz="quarter" idx="35"/>
          </p:nvPr>
        </p:nvSpPr>
        <p:spPr>
          <a:xfrm>
            <a:off x="9268718" y="4558761"/>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1" name="Text Placeholder 47">
            <a:extLst>
              <a:ext uri="{FF2B5EF4-FFF2-40B4-BE49-F238E27FC236}">
                <a16:creationId xmlns:a16="http://schemas.microsoft.com/office/drawing/2014/main" id="{8A2F0738-422D-8670-FFDD-4DD9CC8579DC}"/>
              </a:ext>
            </a:extLst>
          </p:cNvPr>
          <p:cNvSpPr>
            <a:spLocks noGrp="1"/>
          </p:cNvSpPr>
          <p:nvPr>
            <p:ph type="body" sz="quarter" idx="36"/>
          </p:nvPr>
        </p:nvSpPr>
        <p:spPr>
          <a:xfrm>
            <a:off x="8631936"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42" name="Text Placeholder 47">
            <a:extLst>
              <a:ext uri="{FF2B5EF4-FFF2-40B4-BE49-F238E27FC236}">
                <a16:creationId xmlns:a16="http://schemas.microsoft.com/office/drawing/2014/main" id="{83236D35-4927-EB6F-1700-660A0790337E}"/>
              </a:ext>
            </a:extLst>
          </p:cNvPr>
          <p:cNvSpPr>
            <a:spLocks noGrp="1"/>
          </p:cNvSpPr>
          <p:nvPr>
            <p:ph type="body" sz="quarter" idx="37"/>
          </p:nvPr>
        </p:nvSpPr>
        <p:spPr>
          <a:xfrm>
            <a:off x="605332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Slide Number Placeholder 4">
            <a:extLst>
              <a:ext uri="{FF2B5EF4-FFF2-40B4-BE49-F238E27FC236}">
                <a16:creationId xmlns:a16="http://schemas.microsoft.com/office/drawing/2014/main" id="{B5F9D1D0-8763-3145-447C-B59E4A8FC6EC}"/>
              </a:ext>
            </a:extLst>
          </p:cNvPr>
          <p:cNvSpPr>
            <a:spLocks noGrp="1"/>
          </p:cNvSpPr>
          <p:nvPr>
            <p:ph type="sldNum" sz="quarter" idx="39"/>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45881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1E197C-8454-08AA-A652-357480D98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3530FAC-6DFA-F32C-E62D-5C32C06A02DC}"/>
              </a:ext>
            </a:extLst>
          </p:cNvPr>
          <p:cNvSpPr>
            <a:spLocks noGrp="1"/>
          </p:cNvSpPr>
          <p:nvPr>
            <p:ph type="ftr" sz="quarter" idx="3"/>
          </p:nvPr>
        </p:nvSpPr>
        <p:spPr>
          <a:xfrm>
            <a:off x="732271" y="623443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F7B62FF-DCC3-B0E5-E9C3-736A708235A7}"/>
              </a:ext>
            </a:extLst>
          </p:cNvPr>
          <p:cNvSpPr>
            <a:spLocks noGrp="1"/>
          </p:cNvSpPr>
          <p:nvPr>
            <p:ph type="sldNum" sz="quarter" idx="4"/>
          </p:nvPr>
        </p:nvSpPr>
        <p:spPr>
          <a:xfrm>
            <a:off x="1651903" y="809244"/>
            <a:ext cx="941832" cy="621792"/>
          </a:xfrm>
          <a:prstGeom prst="rect">
            <a:avLst/>
          </a:prstGeom>
        </p:spPr>
        <p:txBody>
          <a:bodyPr vert="horz" lIns="91440" tIns="45720" rIns="91440" bIns="45720" rtlCol="0" anchor="ctr"/>
          <a:lstStyle>
            <a:lvl1pPr algn="ctr">
              <a:defRPr sz="3200">
                <a:solidFill>
                  <a:schemeClr val="bg2"/>
                </a:solidFill>
              </a:defRPr>
            </a:lvl1pPr>
          </a:lstStyle>
          <a:p>
            <a:fld id="{CC43B8D3-9A08-F84C-9DD4-44948BA52D4B}" type="slidenum">
              <a:rPr lang="en-US" smtClean="0"/>
              <a:pPr/>
              <a:t>‹#›</a:t>
            </a:fld>
            <a:endParaRPr lang="en-US" dirty="0"/>
          </a:p>
        </p:txBody>
      </p:sp>
      <p:sp>
        <p:nvSpPr>
          <p:cNvPr id="25" name="Rectangle 24">
            <a:extLst>
              <a:ext uri="{FF2B5EF4-FFF2-40B4-BE49-F238E27FC236}">
                <a16:creationId xmlns:a16="http://schemas.microsoft.com/office/drawing/2014/main" id="{0EEFFBFB-5A27-2D81-3931-C98447651EF4}"/>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95E283-E2C6-EE8C-5FC9-96FD9B2DC537}"/>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6BEB7FA7-6E9C-81BB-8E55-A22BFF734E24}"/>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7E78B78-C9C0-6811-5C24-BA7F4E61203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rot="13498771">
            <a:off x="868523" y="778989"/>
            <a:ext cx="660389" cy="660389"/>
          </a:xfrm>
          <a:prstGeom prst="rect">
            <a:avLst/>
          </a:prstGeom>
        </p:spPr>
      </p:pic>
      <p:cxnSp>
        <p:nvCxnSpPr>
          <p:cNvPr id="32" name="Straight Connector 31">
            <a:extLst>
              <a:ext uri="{FF2B5EF4-FFF2-40B4-BE49-F238E27FC236}">
                <a16:creationId xmlns:a16="http://schemas.microsoft.com/office/drawing/2014/main" id="{9F9C8F7F-2A36-A3D8-7C9C-CFDFFF47B82A}"/>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E59602F-1B68-185F-6DA7-FDDA1F06ACC2}"/>
              </a:ext>
            </a:extLst>
          </p:cNvPr>
          <p:cNvSpPr>
            <a:spLocks noGrp="1"/>
          </p:cNvSpPr>
          <p:nvPr>
            <p:ph type="title"/>
          </p:nvPr>
        </p:nvSpPr>
        <p:spPr>
          <a:xfrm>
            <a:off x="2697480" y="731520"/>
            <a:ext cx="8762246" cy="77724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72648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8" r:id="rId5"/>
    <p:sldLayoutId id="2147483663" r:id="rId6"/>
    <p:sldLayoutId id="2147483664" r:id="rId7"/>
    <p:sldLayoutId id="2147483659" r:id="rId8"/>
    <p:sldLayoutId id="2147483660" r:id="rId9"/>
    <p:sldLayoutId id="2147483661" r:id="rId10"/>
    <p:sldLayoutId id="2147483652" r:id="rId11"/>
    <p:sldLayoutId id="2147483667" r:id="rId12"/>
    <p:sldLayoutId id="2147483653" r:id="rId13"/>
    <p:sldLayoutId id="2147483668" r:id="rId14"/>
    <p:sldLayoutId id="2147483665" r:id="rId15"/>
    <p:sldLayoutId id="2147483666"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deepaksirohiwal/list-of-companies-in-india-9959" TargetMode="External"/><Relationship Id="rId2" Type="http://schemas.openxmlformats.org/officeDocument/2006/relationships/hyperlink" Target="https://www.kaggle.com/datasets/rajanand/international-air-traffic-from-and-to-india" TargetMode="External"/><Relationship Id="rId1" Type="http://schemas.openxmlformats.org/officeDocument/2006/relationships/slideLayout" Target="../slideLayouts/slideLayout7.xml"/><Relationship Id="rId4" Type="http://schemas.openxmlformats.org/officeDocument/2006/relationships/hyperlink" Target="https://www.kaggle.com/datasets/gunman02/indian-tourism-statis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8762-BFD9-B53C-F438-D440DBFDD2F9}"/>
              </a:ext>
            </a:extLst>
          </p:cNvPr>
          <p:cNvSpPr>
            <a:spLocks noGrp="1"/>
          </p:cNvSpPr>
          <p:nvPr>
            <p:ph type="ctrTitle"/>
          </p:nvPr>
        </p:nvSpPr>
        <p:spPr>
          <a:xfrm>
            <a:off x="2724912" y="2359152"/>
            <a:ext cx="7324532" cy="2450106"/>
          </a:xfrm>
        </p:spPr>
        <p:txBody>
          <a:bodyPr/>
          <a:lstStyle/>
          <a:p>
            <a:r>
              <a:rPr lang="en-US" sz="4800" b="1" dirty="0">
                <a:latin typeface="Cambria"/>
                <a:ea typeface="+mj-lt"/>
                <a:cs typeface="+mj-lt"/>
              </a:rPr>
              <a:t>Identification of new air travel routes in emerging markets</a:t>
            </a:r>
            <a:endParaRPr lang="en-US" sz="4800" dirty="0">
              <a:latin typeface="Cambria"/>
            </a:endParaRPr>
          </a:p>
          <a:p>
            <a:br>
              <a:rPr lang="en-US" dirty="0"/>
            </a:br>
            <a:endParaRPr lang="en-US" sz="3200" dirty="0"/>
          </a:p>
          <a:p>
            <a:endParaRPr lang="en-US" sz="3200" dirty="0"/>
          </a:p>
        </p:txBody>
      </p:sp>
    </p:spTree>
    <p:extLst>
      <p:ext uri="{BB962C8B-B14F-4D97-AF65-F5344CB8AC3E}">
        <p14:creationId xmlns:p14="http://schemas.microsoft.com/office/powerpoint/2010/main" val="282759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Solution</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p:txBody>
          <a:bodyPr vert="horz" lIns="91440" tIns="45720" rIns="91440" bIns="45720" rtlCol="0" anchor="t">
            <a:normAutofit/>
          </a:bodyPr>
          <a:lstStyle/>
          <a:p>
            <a:pPr marL="0" indent="0">
              <a:buNone/>
            </a:pPr>
            <a:r>
              <a:rPr lang="en-US" sz="2000" dirty="0">
                <a:ea typeface="+mn-lt"/>
                <a:cs typeface="+mn-lt"/>
              </a:rPr>
              <a:t>We will analyze the Marco – Economy, </a:t>
            </a:r>
            <a:r>
              <a:rPr lang="en-US" sz="2000">
                <a:ea typeface="+mn-lt"/>
                <a:cs typeface="+mn-lt"/>
              </a:rPr>
              <a:t>Tourism, Companies in India  and </a:t>
            </a:r>
            <a:r>
              <a:rPr lang="en-US" sz="2000" dirty="0">
                <a:ea typeface="+mn-lt"/>
                <a:cs typeface="+mn-lt"/>
              </a:rPr>
              <a:t>Market Research  of Tier 1  cities and will be compared them with the Tier 2 cities. By this, we will conclude where Tier 2 cities lag and what needs to be improved to increase the air travel routes.</a:t>
            </a:r>
            <a:endParaRPr lang="en-US"/>
          </a:p>
          <a:p>
            <a:pPr marL="283210" indent="-283210"/>
            <a:endParaRPr lang="en-US"/>
          </a:p>
          <a:p>
            <a:pPr marL="283210" indent="-283210"/>
            <a:endParaRPr lang="en-US" sz="1800"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5"/>
          </p:nvPr>
        </p:nvSpPr>
        <p:spPr/>
        <p:txBody>
          <a:bodyPr/>
          <a:lstStyle/>
          <a:p>
            <a:fld id="{CC43B8D3-9A08-F84C-9DD4-44948BA52D4B}" type="slidenum">
              <a:rPr lang="en-US" smtClean="0"/>
              <a:pPr/>
              <a:t>10</a:t>
            </a:fld>
            <a:endParaRPr lang="en-US" dirty="0"/>
          </a:p>
        </p:txBody>
      </p:sp>
    </p:spTree>
    <p:extLst>
      <p:ext uri="{BB962C8B-B14F-4D97-AF65-F5344CB8AC3E}">
        <p14:creationId xmlns:p14="http://schemas.microsoft.com/office/powerpoint/2010/main" val="94157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1911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274BF-FEEA-582E-3262-F7F418D99F48}"/>
              </a:ext>
            </a:extLst>
          </p:cNvPr>
          <p:cNvSpPr>
            <a:spLocks noGrp="1"/>
          </p:cNvSpPr>
          <p:nvPr>
            <p:ph type="title"/>
          </p:nvPr>
        </p:nvSpPr>
        <p:spPr>
          <a:xfrm>
            <a:off x="640080" y="1715161"/>
            <a:ext cx="10125320" cy="3191256"/>
          </a:xfrm>
        </p:spPr>
        <p:txBody>
          <a:bodyPr/>
          <a:lstStyle/>
          <a:p>
            <a:r>
              <a:rPr lang="en-US" sz="2400" dirty="0"/>
              <a:t>Datasets have been downloaded from Kaggle</a:t>
            </a:r>
            <a:br>
              <a:rPr lang="en-US" sz="2400" dirty="0"/>
            </a:br>
            <a:br>
              <a:rPr lang="en-US" sz="2400" dirty="0"/>
            </a:br>
            <a:r>
              <a:rPr lang="en-US" sz="2400" dirty="0">
                <a:solidFill>
                  <a:schemeClr val="tx2"/>
                </a:solidFill>
              </a:rPr>
              <a:t>Dataset link ---&gt;&gt; </a:t>
            </a:r>
            <a:r>
              <a:rPr lang="en-US" sz="2400" dirty="0">
                <a:solidFill>
                  <a:schemeClr val="accent1"/>
                </a:solidFill>
                <a:hlinkClick r:id="rId2">
                  <a:extLst>
                    <a:ext uri="{A12FA001-AC4F-418D-AE19-62706E023703}">
                      <ahyp:hlinkClr xmlns:ahyp="http://schemas.microsoft.com/office/drawing/2018/hyperlinkcolor" val="tx"/>
                    </a:ext>
                  </a:extLst>
                </a:hlinkClick>
              </a:rPr>
              <a:t>International Airtraffic to and from India</a:t>
            </a:r>
            <a:br>
              <a:rPr lang="en-US" sz="2400" dirty="0">
                <a:solidFill>
                  <a:schemeClr val="tx2"/>
                </a:solidFill>
              </a:rPr>
            </a:br>
            <a:r>
              <a:rPr lang="en-US" sz="2400" dirty="0">
                <a:solidFill>
                  <a:schemeClr val="tx2"/>
                </a:solidFill>
              </a:rPr>
              <a:t>          </a:t>
            </a:r>
            <a:br>
              <a:rPr lang="en-US" sz="2400" dirty="0">
                <a:solidFill>
                  <a:schemeClr val="tx2"/>
                </a:solidFill>
              </a:rPr>
            </a:br>
            <a:r>
              <a:rPr lang="en-US" sz="2400" dirty="0">
                <a:solidFill>
                  <a:schemeClr val="tx2"/>
                </a:solidFill>
              </a:rPr>
              <a:t>                    ----&gt;&gt;</a:t>
            </a:r>
            <a:r>
              <a:rPr lang="en-US" sz="2400" dirty="0">
                <a:solidFill>
                  <a:schemeClr val="accent1"/>
                </a:solidFill>
              </a:rPr>
              <a:t> </a:t>
            </a:r>
            <a:r>
              <a:rPr lang="en-US" sz="2400" dirty="0">
                <a:solidFill>
                  <a:schemeClr val="accent1"/>
                </a:solidFill>
                <a:hlinkClick r:id="rId3">
                  <a:extLst>
                    <a:ext uri="{A12FA001-AC4F-418D-AE19-62706E023703}">
                      <ahyp:hlinkClr xmlns:ahyp="http://schemas.microsoft.com/office/drawing/2018/hyperlinkcolor" val="tx"/>
                    </a:ext>
                  </a:extLst>
                </a:hlinkClick>
              </a:rPr>
              <a:t>Private and Public Sectors in India</a:t>
            </a:r>
            <a:br>
              <a:rPr lang="en-US" sz="2400" dirty="0"/>
            </a:br>
            <a:br>
              <a:rPr lang="en-US" sz="2400" dirty="0"/>
            </a:br>
            <a:r>
              <a:rPr lang="en-US" sz="2400" dirty="0">
                <a:solidFill>
                  <a:schemeClr val="accent1"/>
                </a:solidFill>
              </a:rPr>
              <a:t>                    </a:t>
            </a:r>
            <a:r>
              <a:rPr lang="en-US" sz="2400" dirty="0"/>
              <a:t>----&gt;&gt; </a:t>
            </a:r>
            <a:r>
              <a:rPr lang="en-US" sz="2400" dirty="0">
                <a:hlinkClick r:id="rId4"/>
              </a:rPr>
              <a:t>Tourism in India</a:t>
            </a:r>
            <a:r>
              <a:rPr lang="en-US" sz="2400" dirty="0"/>
              <a:t> </a:t>
            </a:r>
          </a:p>
        </p:txBody>
      </p:sp>
      <p:sp>
        <p:nvSpPr>
          <p:cNvPr id="4" name="Text Placeholder 3">
            <a:extLst>
              <a:ext uri="{FF2B5EF4-FFF2-40B4-BE49-F238E27FC236}">
                <a16:creationId xmlns:a16="http://schemas.microsoft.com/office/drawing/2014/main" id="{D812A5C4-2DE8-0F87-8A0B-23C9CEC9FD69}"/>
              </a:ext>
            </a:extLst>
          </p:cNvPr>
          <p:cNvSpPr>
            <a:spLocks noGrp="1"/>
          </p:cNvSpPr>
          <p:nvPr>
            <p:ph type="body" idx="1"/>
          </p:nvPr>
        </p:nvSpPr>
        <p:spPr>
          <a:xfrm>
            <a:off x="640080" y="575586"/>
            <a:ext cx="6510528" cy="905229"/>
          </a:xfrm>
        </p:spPr>
        <p:txBody>
          <a:bodyPr vert="horz" lIns="91440" tIns="45720" rIns="91440" bIns="45720" rtlCol="0" anchor="t">
            <a:normAutofit/>
          </a:bodyPr>
          <a:lstStyle/>
          <a:p>
            <a:r>
              <a:rPr lang="en-US" sz="3200" dirty="0"/>
              <a:t>Data Scrapping</a:t>
            </a:r>
          </a:p>
        </p:txBody>
      </p:sp>
      <p:sp>
        <p:nvSpPr>
          <p:cNvPr id="5" name="Slide Number Placeholder 4">
            <a:extLst>
              <a:ext uri="{FF2B5EF4-FFF2-40B4-BE49-F238E27FC236}">
                <a16:creationId xmlns:a16="http://schemas.microsoft.com/office/drawing/2014/main" id="{F3777C1C-D9AC-2FA4-695B-2F29348102A1}"/>
              </a:ext>
            </a:extLst>
          </p:cNvPr>
          <p:cNvSpPr>
            <a:spLocks noGrp="1"/>
          </p:cNvSpPr>
          <p:nvPr>
            <p:ph type="sldNum" sz="quarter" idx="4294967295"/>
          </p:nvPr>
        </p:nvSpPr>
        <p:spPr>
          <a:xfrm>
            <a:off x="0" y="809625"/>
            <a:ext cx="941388" cy="620713"/>
          </a:xfrm>
        </p:spPr>
        <p:txBody>
          <a:bodyPr/>
          <a:lstStyle/>
          <a:p>
            <a:fld id="{CC43B8D3-9A08-F84C-9DD4-44948BA52D4B}" type="slidenum">
              <a:rPr lang="en-US" smtClean="0"/>
              <a:pPr/>
              <a:t>12</a:t>
            </a:fld>
            <a:endParaRPr lang="en-US" dirty="0"/>
          </a:p>
        </p:txBody>
      </p:sp>
    </p:spTree>
    <p:extLst>
      <p:ext uri="{BB962C8B-B14F-4D97-AF65-F5344CB8AC3E}">
        <p14:creationId xmlns:p14="http://schemas.microsoft.com/office/powerpoint/2010/main" val="224050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64F79-95B4-7ADF-2A8F-BEF6FEFDACEE}"/>
              </a:ext>
            </a:extLst>
          </p:cNvPr>
          <p:cNvSpPr>
            <a:spLocks noGrp="1"/>
          </p:cNvSpPr>
          <p:nvPr>
            <p:ph type="title"/>
          </p:nvPr>
        </p:nvSpPr>
        <p:spPr/>
        <p:txBody>
          <a:bodyPr/>
          <a:lstStyle/>
          <a:p>
            <a:r>
              <a:rPr lang="en-US" dirty="0"/>
              <a:t>Data Transformation</a:t>
            </a:r>
          </a:p>
        </p:txBody>
      </p:sp>
      <p:sp>
        <p:nvSpPr>
          <p:cNvPr id="45" name="Text Placeholder 44">
            <a:extLst>
              <a:ext uri="{FF2B5EF4-FFF2-40B4-BE49-F238E27FC236}">
                <a16:creationId xmlns:a16="http://schemas.microsoft.com/office/drawing/2014/main" id="{69F5F0D3-B131-4CB7-0B2A-26B4F86A2B02}"/>
              </a:ext>
            </a:extLst>
          </p:cNvPr>
          <p:cNvSpPr>
            <a:spLocks noGrp="1"/>
          </p:cNvSpPr>
          <p:nvPr>
            <p:ph idx="1"/>
          </p:nvPr>
        </p:nvSpPr>
        <p:spPr/>
        <p:txBody>
          <a:bodyPr vert="horz" lIns="91440" tIns="45720" rIns="91440" bIns="45720" rtlCol="0" anchor="ctr">
            <a:normAutofit/>
          </a:bodyPr>
          <a:lstStyle/>
          <a:p>
            <a:pPr marL="283210" indent="-283210"/>
            <a:r>
              <a:rPr lang="en-US" dirty="0"/>
              <a:t>Here the datasets are being cleaned.</a:t>
            </a:r>
          </a:p>
          <a:p>
            <a:pPr marL="283210" indent="-283210"/>
            <a:r>
              <a:rPr lang="en-US" dirty="0"/>
              <a:t>Applying the required filter conditions on the datasets.</a:t>
            </a:r>
          </a:p>
          <a:p>
            <a:pPr marL="283210" indent="-283210"/>
            <a:r>
              <a:rPr lang="en-US" dirty="0"/>
              <a:t>Making the datasets ready for visualization.</a:t>
            </a:r>
          </a:p>
        </p:txBody>
      </p:sp>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13"/>
          </p:nvPr>
        </p:nvSpPr>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15"/>
          </p:nvPr>
        </p:nvSpPr>
        <p:spPr/>
        <p:txBody>
          <a:bodyPr/>
          <a:lstStyle/>
          <a:p>
            <a:r>
              <a:rPr lang="en-US" dirty="0"/>
              <a:t>11</a:t>
            </a:r>
          </a:p>
        </p:txBody>
      </p:sp>
    </p:spTree>
    <p:extLst>
      <p:ext uri="{BB962C8B-B14F-4D97-AF65-F5344CB8AC3E}">
        <p14:creationId xmlns:p14="http://schemas.microsoft.com/office/powerpoint/2010/main" val="112743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64F79-95B4-7ADF-2A8F-BEF6FEFDACEE}"/>
              </a:ext>
            </a:extLst>
          </p:cNvPr>
          <p:cNvSpPr>
            <a:spLocks noGrp="1"/>
          </p:cNvSpPr>
          <p:nvPr>
            <p:ph type="title"/>
          </p:nvPr>
        </p:nvSpPr>
        <p:spPr/>
        <p:txBody>
          <a:bodyPr/>
          <a:lstStyle/>
          <a:p>
            <a:r>
              <a:rPr lang="en-US" dirty="0"/>
              <a:t>Data Transformation</a:t>
            </a:r>
          </a:p>
        </p:txBody>
      </p:sp>
      <p:sp>
        <p:nvSpPr>
          <p:cNvPr id="45" name="Text Placeholder 44">
            <a:extLst>
              <a:ext uri="{FF2B5EF4-FFF2-40B4-BE49-F238E27FC236}">
                <a16:creationId xmlns:a16="http://schemas.microsoft.com/office/drawing/2014/main" id="{69F5F0D3-B131-4CB7-0B2A-26B4F86A2B02}"/>
              </a:ext>
            </a:extLst>
          </p:cNvPr>
          <p:cNvSpPr>
            <a:spLocks noGrp="1"/>
          </p:cNvSpPr>
          <p:nvPr>
            <p:ph idx="1"/>
          </p:nvPr>
        </p:nvSpPr>
        <p:spPr>
          <a:xfrm>
            <a:off x="1512537" y="1595425"/>
            <a:ext cx="6510528" cy="618017"/>
          </a:xfrm>
        </p:spPr>
        <p:txBody>
          <a:bodyPr vert="horz" lIns="91440" tIns="45720" rIns="91440" bIns="45720" rtlCol="0" anchor="ctr">
            <a:normAutofit/>
          </a:bodyPr>
          <a:lstStyle/>
          <a:p>
            <a:pPr marL="283210" indent="-283210"/>
            <a:r>
              <a:rPr lang="en-US" dirty="0"/>
              <a:t>Here are the code snippets of transformation</a:t>
            </a:r>
          </a:p>
        </p:txBody>
      </p:sp>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13"/>
          </p:nvPr>
        </p:nvSpPr>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16"/>
          </p:nvPr>
        </p:nvSpPr>
        <p:spPr/>
        <p:txBody>
          <a:bodyPr/>
          <a:lstStyle/>
          <a:p>
            <a:r>
              <a:rPr lang="en-US" dirty="0"/>
              <a:t>12</a:t>
            </a:r>
          </a:p>
        </p:txBody>
      </p:sp>
      <p:pic>
        <p:nvPicPr>
          <p:cNvPr id="2" name="Picture 4" descr="Text&#10;&#10;Description automatically generated">
            <a:extLst>
              <a:ext uri="{FF2B5EF4-FFF2-40B4-BE49-F238E27FC236}">
                <a16:creationId xmlns:a16="http://schemas.microsoft.com/office/drawing/2014/main" id="{6D88C958-B793-350B-A4F7-0ECC2A356AA5}"/>
              </a:ext>
            </a:extLst>
          </p:cNvPr>
          <p:cNvPicPr>
            <a:picLocks noChangeAspect="1"/>
          </p:cNvPicPr>
          <p:nvPr/>
        </p:nvPicPr>
        <p:blipFill>
          <a:blip r:embed="rId2"/>
          <a:stretch>
            <a:fillRect/>
          </a:stretch>
        </p:blipFill>
        <p:spPr>
          <a:xfrm>
            <a:off x="1514560" y="2321660"/>
            <a:ext cx="9790012" cy="2390008"/>
          </a:xfrm>
          <a:prstGeom prst="rect">
            <a:avLst/>
          </a:prstGeom>
        </p:spPr>
      </p:pic>
    </p:spTree>
    <p:extLst>
      <p:ext uri="{BB962C8B-B14F-4D97-AF65-F5344CB8AC3E}">
        <p14:creationId xmlns:p14="http://schemas.microsoft.com/office/powerpoint/2010/main" val="340622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4294967295"/>
          </p:nvPr>
        </p:nvSpPr>
        <p:spPr>
          <a:xfrm>
            <a:off x="0" y="793750"/>
            <a:ext cx="620713" cy="622300"/>
          </a:xfrm>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4294967295"/>
          </p:nvPr>
        </p:nvSpPr>
        <p:spPr>
          <a:xfrm>
            <a:off x="0" y="809625"/>
            <a:ext cx="941388" cy="620713"/>
          </a:xfrm>
        </p:spPr>
        <p:txBody>
          <a:bodyPr/>
          <a:lstStyle/>
          <a:p>
            <a:r>
              <a:rPr lang="en-US" dirty="0"/>
              <a:t>12</a:t>
            </a:r>
          </a:p>
        </p:txBody>
      </p:sp>
      <p:pic>
        <p:nvPicPr>
          <p:cNvPr id="10" name="Picture 10">
            <a:extLst>
              <a:ext uri="{FF2B5EF4-FFF2-40B4-BE49-F238E27FC236}">
                <a16:creationId xmlns:a16="http://schemas.microsoft.com/office/drawing/2014/main" id="{BA7F8711-E861-503C-6547-1086B976D364}"/>
              </a:ext>
            </a:extLst>
          </p:cNvPr>
          <p:cNvPicPr>
            <a:picLocks noChangeAspect="1"/>
          </p:cNvPicPr>
          <p:nvPr/>
        </p:nvPicPr>
        <p:blipFill>
          <a:blip r:embed="rId2"/>
          <a:stretch>
            <a:fillRect/>
          </a:stretch>
        </p:blipFill>
        <p:spPr>
          <a:xfrm>
            <a:off x="2404685" y="209549"/>
            <a:ext cx="9520867" cy="2273927"/>
          </a:xfrm>
          <a:prstGeom prst="rect">
            <a:avLst/>
          </a:prstGeom>
        </p:spPr>
      </p:pic>
      <p:pic>
        <p:nvPicPr>
          <p:cNvPr id="11" name="Picture 11" descr="Logo, company name&#10;&#10;Description automatically generated">
            <a:extLst>
              <a:ext uri="{FF2B5EF4-FFF2-40B4-BE49-F238E27FC236}">
                <a16:creationId xmlns:a16="http://schemas.microsoft.com/office/drawing/2014/main" id="{61D64ABF-66F3-BD94-0074-915A4C72DB0D}"/>
              </a:ext>
            </a:extLst>
          </p:cNvPr>
          <p:cNvPicPr>
            <a:picLocks noChangeAspect="1"/>
          </p:cNvPicPr>
          <p:nvPr/>
        </p:nvPicPr>
        <p:blipFill>
          <a:blip r:embed="rId3"/>
          <a:stretch>
            <a:fillRect/>
          </a:stretch>
        </p:blipFill>
        <p:spPr>
          <a:xfrm>
            <a:off x="941373" y="3101023"/>
            <a:ext cx="9580969" cy="1707917"/>
          </a:xfrm>
          <a:prstGeom prst="rect">
            <a:avLst/>
          </a:prstGeom>
        </p:spPr>
      </p:pic>
    </p:spTree>
    <p:extLst>
      <p:ext uri="{BB962C8B-B14F-4D97-AF65-F5344CB8AC3E}">
        <p14:creationId xmlns:p14="http://schemas.microsoft.com/office/powerpoint/2010/main" val="38593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4833346" y="2304288"/>
            <a:ext cx="6633230" cy="2432304"/>
          </a:xfrm>
        </p:spPr>
        <p:txBody>
          <a:bodyPr/>
          <a:lstStyle/>
          <a:p>
            <a:r>
              <a:rPr lang="en-US" dirty="0"/>
              <a:t>Data Visualization</a:t>
            </a:r>
          </a:p>
        </p:txBody>
      </p:sp>
    </p:spTree>
    <p:extLst>
      <p:ext uri="{BB962C8B-B14F-4D97-AF65-F5344CB8AC3E}">
        <p14:creationId xmlns:p14="http://schemas.microsoft.com/office/powerpoint/2010/main" val="3047961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a:t>Data Visualization</a:t>
            </a:r>
          </a:p>
        </p:txBody>
      </p:sp>
      <p:sp>
        <p:nvSpPr>
          <p:cNvPr id="3" name="Content Placeholder 2">
            <a:extLst>
              <a:ext uri="{FF2B5EF4-FFF2-40B4-BE49-F238E27FC236}">
                <a16:creationId xmlns:a16="http://schemas.microsoft.com/office/drawing/2014/main" id="{0E17A32E-39EC-92CB-A9A0-07753057829A}"/>
              </a:ext>
            </a:extLst>
          </p:cNvPr>
          <p:cNvSpPr>
            <a:spLocks noGrp="1"/>
          </p:cNvSpPr>
          <p:nvPr>
            <p:ph sz="half" idx="2"/>
          </p:nvPr>
        </p:nvSpPr>
        <p:spPr>
          <a:xfrm>
            <a:off x="838200" y="2333297"/>
            <a:ext cx="4619621" cy="3843666"/>
          </a:xfrm>
        </p:spPr>
        <p:txBody>
          <a:bodyPr vert="horz" lIns="91440" tIns="45720" rIns="91440" bIns="45720" rtlCol="0">
            <a:normAutofit/>
          </a:bodyPr>
          <a:lstStyle/>
          <a:p>
            <a:pPr marL="283210" indent="-228600">
              <a:lnSpc>
                <a:spcPct val="90000"/>
              </a:lnSpc>
              <a:spcAft>
                <a:spcPts val="600"/>
              </a:spcAft>
            </a:pPr>
            <a:r>
              <a:rPr lang="en-US" sz="2000"/>
              <a:t>Tourism plays an important role in a city's economy. </a:t>
            </a:r>
          </a:p>
          <a:p>
            <a:pPr marL="283210" indent="-228600">
              <a:lnSpc>
                <a:spcPct val="90000"/>
              </a:lnSpc>
              <a:spcAft>
                <a:spcPts val="600"/>
              </a:spcAft>
            </a:pPr>
            <a:r>
              <a:rPr lang="en-US" sz="2000"/>
              <a:t>It is evident that there are some tourist places in tier-II cities like: Vadodara, Indore, Jaipur etc.</a:t>
            </a:r>
          </a:p>
          <a:p>
            <a:pPr marL="283210" indent="-228600">
              <a:lnSpc>
                <a:spcPct val="90000"/>
              </a:lnSpc>
              <a:spcAft>
                <a:spcPts val="600"/>
              </a:spcAft>
            </a:pPr>
            <a:r>
              <a:rPr lang="en-US" sz="2000"/>
              <a:t>But people prefer to visit Tier-I since the mode of transport is highly available and easy commuting.</a:t>
            </a:r>
          </a:p>
          <a:p>
            <a:pPr marL="283210" indent="-228600">
              <a:lnSpc>
                <a:spcPct val="90000"/>
              </a:lnSpc>
              <a:spcAft>
                <a:spcPts val="600"/>
              </a:spcAft>
            </a:pPr>
            <a:endParaRPr lang="en-US" sz="2000"/>
          </a:p>
        </p:txBody>
      </p:sp>
      <p:pic>
        <p:nvPicPr>
          <p:cNvPr id="6" name="Picture 6" descr="Map&#10;&#10;Description automatically generated">
            <a:extLst>
              <a:ext uri="{FF2B5EF4-FFF2-40B4-BE49-F238E27FC236}">
                <a16:creationId xmlns:a16="http://schemas.microsoft.com/office/drawing/2014/main" id="{7C18F3FD-B8CB-1681-F7FF-C87CF54E9829}"/>
              </a:ext>
            </a:extLst>
          </p:cNvPr>
          <p:cNvPicPr>
            <a:picLocks noGrp="1" noChangeAspect="1"/>
          </p:cNvPicPr>
          <p:nvPr>
            <p:ph sz="half" idx="1"/>
          </p:nvPr>
        </p:nvPicPr>
        <p:blipFill rotWithShape="1">
          <a:blip r:embed="rId2"/>
          <a:srcRect l="10276" r="516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33534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9" descr="Chart&#10;&#10;Description automatically generated">
            <a:extLst>
              <a:ext uri="{FF2B5EF4-FFF2-40B4-BE49-F238E27FC236}">
                <a16:creationId xmlns:a16="http://schemas.microsoft.com/office/drawing/2014/main" id="{944CE971-77BE-9E74-DFC8-B819991D223D}"/>
              </a:ext>
            </a:extLst>
          </p:cNvPr>
          <p:cNvPicPr>
            <a:picLocks noGrp="1" noChangeAspect="1"/>
          </p:cNvPicPr>
          <p:nvPr>
            <p:ph sz="half" idx="1"/>
          </p:nvPr>
        </p:nvPicPr>
        <p:blipFill>
          <a:blip r:embed="rId2"/>
          <a:stretch>
            <a:fillRect/>
          </a:stretch>
        </p:blipFill>
        <p:spPr>
          <a:xfrm>
            <a:off x="719832" y="1873846"/>
            <a:ext cx="5803035" cy="4210508"/>
          </a:xfrm>
        </p:spPr>
      </p:pic>
      <p:sp>
        <p:nvSpPr>
          <p:cNvPr id="3" name="Content Placeholder 2">
            <a:extLst>
              <a:ext uri="{FF2B5EF4-FFF2-40B4-BE49-F238E27FC236}">
                <a16:creationId xmlns:a16="http://schemas.microsoft.com/office/drawing/2014/main" id="{A66ED8B1-FF6E-515B-D475-2C55F710F1B8}"/>
              </a:ext>
            </a:extLst>
          </p:cNvPr>
          <p:cNvSpPr>
            <a:spLocks noGrp="1"/>
          </p:cNvSpPr>
          <p:nvPr>
            <p:ph sz="half" idx="2"/>
          </p:nvPr>
        </p:nvSpPr>
        <p:spPr>
          <a:xfrm>
            <a:off x="6801034" y="1825625"/>
            <a:ext cx="4552766" cy="4351338"/>
          </a:xfrm>
        </p:spPr>
        <p:txBody>
          <a:bodyPr vert="horz" lIns="91440" tIns="45720" rIns="91440" bIns="45720" rtlCol="0" anchor="t">
            <a:normAutofit/>
          </a:bodyPr>
          <a:lstStyle/>
          <a:p>
            <a:pPr marL="283210" indent="-283210"/>
            <a:r>
              <a:rPr lang="en-US" dirty="0"/>
              <a:t>From the visualization we can say, Delhi has more industries and Andaman has the least, This might be the major factor why people's population is lesser in tier-II </a:t>
            </a:r>
          </a:p>
        </p:txBody>
      </p:sp>
      <p:sp>
        <p:nvSpPr>
          <p:cNvPr id="8" name="TextBox 7">
            <a:extLst>
              <a:ext uri="{FF2B5EF4-FFF2-40B4-BE49-F238E27FC236}">
                <a16:creationId xmlns:a16="http://schemas.microsoft.com/office/drawing/2014/main" id="{2E90AE94-EE9C-29F5-3C3C-D69C360EA07A}"/>
              </a:ext>
            </a:extLst>
          </p:cNvPr>
          <p:cNvSpPr txBox="1"/>
          <p:nvPr/>
        </p:nvSpPr>
        <p:spPr>
          <a:xfrm>
            <a:off x="2926619" y="836176"/>
            <a:ext cx="7733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Industries in India</a:t>
            </a:r>
          </a:p>
        </p:txBody>
      </p:sp>
    </p:spTree>
    <p:extLst>
      <p:ext uri="{BB962C8B-B14F-4D97-AF65-F5344CB8AC3E}">
        <p14:creationId xmlns:p14="http://schemas.microsoft.com/office/powerpoint/2010/main" val="143047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City-wise Population</a:t>
            </a:r>
          </a:p>
        </p:txBody>
      </p:sp>
      <p:pic>
        <p:nvPicPr>
          <p:cNvPr id="6" name="Picture 6" descr="Chart&#10;&#10;Description automatically generated">
            <a:extLst>
              <a:ext uri="{FF2B5EF4-FFF2-40B4-BE49-F238E27FC236}">
                <a16:creationId xmlns:a16="http://schemas.microsoft.com/office/drawing/2014/main" id="{C00A4173-A6F8-6AD4-BC17-56CF901322DA}"/>
              </a:ext>
            </a:extLst>
          </p:cNvPr>
          <p:cNvPicPr>
            <a:picLocks noGrp="1" noChangeAspect="1"/>
          </p:cNvPicPr>
          <p:nvPr>
            <p:ph sz="half" idx="1"/>
          </p:nvPr>
        </p:nvPicPr>
        <p:blipFill>
          <a:blip r:embed="rId2"/>
          <a:stretch>
            <a:fillRect/>
          </a:stretch>
        </p:blipFill>
        <p:spPr>
          <a:xfrm>
            <a:off x="750951" y="1825625"/>
            <a:ext cx="5180769" cy="4809886"/>
          </a:xfrm>
        </p:spPr>
      </p:pic>
      <p:sp>
        <p:nvSpPr>
          <p:cNvPr id="3" name="Content Placeholder 2">
            <a:extLst>
              <a:ext uri="{FF2B5EF4-FFF2-40B4-BE49-F238E27FC236}">
                <a16:creationId xmlns:a16="http://schemas.microsoft.com/office/drawing/2014/main" id="{B3E328DB-4EEB-F21E-D61A-9D578CA9E59A}"/>
              </a:ext>
            </a:extLst>
          </p:cNvPr>
          <p:cNvSpPr>
            <a:spLocks noGrp="1"/>
          </p:cNvSpPr>
          <p:nvPr>
            <p:ph sz="half" idx="2"/>
          </p:nvPr>
        </p:nvSpPr>
        <p:spPr>
          <a:xfrm>
            <a:off x="6172200" y="1825625"/>
            <a:ext cx="5181600" cy="4803143"/>
          </a:xfrm>
        </p:spPr>
        <p:txBody>
          <a:bodyPr vert="horz" lIns="91440" tIns="45720" rIns="91440" bIns="45720" rtlCol="0" anchor="t">
            <a:normAutofit/>
          </a:bodyPr>
          <a:lstStyle/>
          <a:p>
            <a:pPr marL="283210" indent="-283210"/>
            <a:r>
              <a:rPr lang="en-US" dirty="0"/>
              <a:t>From this, we can conclude population is higher in tier-I rather than tier-II.</a:t>
            </a:r>
          </a:p>
        </p:txBody>
      </p:sp>
    </p:spTree>
    <p:extLst>
      <p:ext uri="{BB962C8B-B14F-4D97-AF65-F5344CB8AC3E}">
        <p14:creationId xmlns:p14="http://schemas.microsoft.com/office/powerpoint/2010/main" val="71357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88C3-22C9-7AFF-33C5-C94BB8BA8825}"/>
              </a:ext>
            </a:extLst>
          </p:cNvPr>
          <p:cNvSpPr>
            <a:spLocks noGrp="1"/>
          </p:cNvSpPr>
          <p:nvPr>
            <p:ph type="title"/>
          </p:nvPr>
        </p:nvSpPr>
        <p:spPr/>
        <p:txBody>
          <a:bodyPr/>
          <a:lstStyle/>
          <a:p>
            <a:r>
              <a:rPr lang="en-US" dirty="0"/>
              <a:t>Our team</a:t>
            </a:r>
          </a:p>
        </p:txBody>
      </p:sp>
      <p:sp>
        <p:nvSpPr>
          <p:cNvPr id="28" name="Text Placeholder 27">
            <a:extLst>
              <a:ext uri="{FF2B5EF4-FFF2-40B4-BE49-F238E27FC236}">
                <a16:creationId xmlns:a16="http://schemas.microsoft.com/office/drawing/2014/main" id="{DC4B4CEE-5DB4-6994-504B-BF87FCC06670}"/>
              </a:ext>
            </a:extLst>
          </p:cNvPr>
          <p:cNvSpPr>
            <a:spLocks noGrp="1"/>
          </p:cNvSpPr>
          <p:nvPr>
            <p:ph type="body"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C2595B11-C76E-DD57-C5B1-8658DCE8DA40}"/>
              </a:ext>
            </a:extLst>
          </p:cNvPr>
          <p:cNvSpPr>
            <a:spLocks noGrp="1"/>
          </p:cNvSpPr>
          <p:nvPr>
            <p:ph type="sldNum" sz="quarter" idx="27"/>
          </p:nvPr>
        </p:nvSpPr>
        <p:spPr/>
        <p:txBody>
          <a:bodyPr/>
          <a:lstStyle/>
          <a:p>
            <a:fld id="{CC43B8D3-9A08-F84C-9DD4-44948BA52D4B}" type="slidenum">
              <a:rPr lang="en-US" smtClean="0"/>
              <a:pPr/>
              <a:t>2</a:t>
            </a:fld>
            <a:endParaRPr lang="en-US" dirty="0"/>
          </a:p>
        </p:txBody>
      </p:sp>
      <p:sp>
        <p:nvSpPr>
          <p:cNvPr id="20" name="Text Placeholder 19">
            <a:extLst>
              <a:ext uri="{FF2B5EF4-FFF2-40B4-BE49-F238E27FC236}">
                <a16:creationId xmlns:a16="http://schemas.microsoft.com/office/drawing/2014/main" id="{0E7DB7CA-F98F-DA72-5034-4333A03BD16E}"/>
              </a:ext>
            </a:extLst>
          </p:cNvPr>
          <p:cNvSpPr>
            <a:spLocks noGrp="1"/>
          </p:cNvSpPr>
          <p:nvPr>
            <p:ph type="body" sz="quarter" idx="16"/>
          </p:nvPr>
        </p:nvSpPr>
        <p:spPr/>
        <p:txBody>
          <a:bodyPr vert="horz" lIns="91440" tIns="45720" rIns="91440" bIns="45720" rtlCol="0" anchor="t">
            <a:normAutofit/>
          </a:bodyPr>
          <a:lstStyle/>
          <a:p>
            <a:r>
              <a:rPr lang="en-US" dirty="0"/>
              <a:t>Karthik Arunkumar</a:t>
            </a:r>
          </a:p>
        </p:txBody>
      </p:sp>
      <p:sp>
        <p:nvSpPr>
          <p:cNvPr id="24" name="Text Placeholder 23">
            <a:extLst>
              <a:ext uri="{FF2B5EF4-FFF2-40B4-BE49-F238E27FC236}">
                <a16:creationId xmlns:a16="http://schemas.microsoft.com/office/drawing/2014/main" id="{F1F9A423-9779-C402-676D-95DA2BDBC1FE}"/>
              </a:ext>
            </a:extLst>
          </p:cNvPr>
          <p:cNvSpPr>
            <a:spLocks noGrp="1"/>
          </p:cNvSpPr>
          <p:nvPr>
            <p:ph type="body" sz="quarter" idx="20"/>
          </p:nvPr>
        </p:nvSpPr>
        <p:spPr/>
        <p:txBody>
          <a:bodyPr vert="horz" lIns="91440" tIns="45720" rIns="91440" bIns="45720" rtlCol="0" anchor="t">
            <a:normAutofit/>
          </a:bodyPr>
          <a:lstStyle/>
          <a:p>
            <a:r>
              <a:rPr lang="en-US" dirty="0">
                <a:latin typeface="Arial"/>
                <a:cs typeface="Arial"/>
              </a:rPr>
              <a:t>Software Engineer</a:t>
            </a:r>
            <a:endParaRPr lang="en-US" dirty="0" err="1"/>
          </a:p>
        </p:txBody>
      </p:sp>
      <p:sp>
        <p:nvSpPr>
          <p:cNvPr id="21" name="Text Placeholder 20">
            <a:extLst>
              <a:ext uri="{FF2B5EF4-FFF2-40B4-BE49-F238E27FC236}">
                <a16:creationId xmlns:a16="http://schemas.microsoft.com/office/drawing/2014/main" id="{5CF8C408-02FC-4132-F304-040A31BEB4C7}"/>
              </a:ext>
            </a:extLst>
          </p:cNvPr>
          <p:cNvSpPr>
            <a:spLocks noGrp="1"/>
          </p:cNvSpPr>
          <p:nvPr>
            <p:ph type="body" sz="quarter" idx="17"/>
          </p:nvPr>
        </p:nvSpPr>
        <p:spPr/>
        <p:txBody>
          <a:bodyPr vert="horz" lIns="91440" tIns="45720" rIns="91440" bIns="45720" rtlCol="0" anchor="t">
            <a:normAutofit/>
          </a:bodyPr>
          <a:lstStyle/>
          <a:p>
            <a:r>
              <a:rPr lang="en-US" dirty="0">
                <a:ea typeface="+mn-lt"/>
                <a:cs typeface="+mn-lt"/>
              </a:rPr>
              <a:t>Bhagyashree </a:t>
            </a:r>
            <a:r>
              <a:rPr lang="en-US" dirty="0" err="1">
                <a:ea typeface="+mn-lt"/>
                <a:cs typeface="+mn-lt"/>
              </a:rPr>
              <a:t>Gohiya</a:t>
            </a:r>
            <a:endParaRPr lang="en-US" dirty="0" err="1"/>
          </a:p>
        </p:txBody>
      </p:sp>
      <p:sp>
        <p:nvSpPr>
          <p:cNvPr id="25" name="Text Placeholder 24">
            <a:extLst>
              <a:ext uri="{FF2B5EF4-FFF2-40B4-BE49-F238E27FC236}">
                <a16:creationId xmlns:a16="http://schemas.microsoft.com/office/drawing/2014/main" id="{7C779B74-D561-2EF9-90DE-13F7AB05238C}"/>
              </a:ext>
            </a:extLst>
          </p:cNvPr>
          <p:cNvSpPr>
            <a:spLocks noGrp="1"/>
          </p:cNvSpPr>
          <p:nvPr>
            <p:ph type="body" sz="quarter" idx="21"/>
          </p:nvPr>
        </p:nvSpPr>
        <p:spPr/>
        <p:txBody>
          <a:bodyPr vert="horz" lIns="91440" tIns="45720" rIns="91440" bIns="45720" rtlCol="0" anchor="t">
            <a:normAutofit/>
          </a:bodyPr>
          <a:lstStyle/>
          <a:p>
            <a:r>
              <a:rPr lang="en-US" dirty="0">
                <a:latin typeface="Arial"/>
                <a:cs typeface="Arial"/>
              </a:rPr>
              <a:t>Analyst – Software Engineer</a:t>
            </a:r>
            <a:endParaRPr lang="en-US" dirty="0"/>
          </a:p>
        </p:txBody>
      </p:sp>
      <p:sp>
        <p:nvSpPr>
          <p:cNvPr id="22" name="Text Placeholder 21">
            <a:extLst>
              <a:ext uri="{FF2B5EF4-FFF2-40B4-BE49-F238E27FC236}">
                <a16:creationId xmlns:a16="http://schemas.microsoft.com/office/drawing/2014/main" id="{371F316B-7439-A04C-9934-FDC516BE79E1}"/>
              </a:ext>
            </a:extLst>
          </p:cNvPr>
          <p:cNvSpPr>
            <a:spLocks noGrp="1"/>
          </p:cNvSpPr>
          <p:nvPr>
            <p:ph type="body" sz="quarter" idx="18"/>
          </p:nvPr>
        </p:nvSpPr>
        <p:spPr/>
        <p:txBody>
          <a:bodyPr vert="horz" lIns="91440" tIns="45720" rIns="91440" bIns="45720" rtlCol="0" anchor="t">
            <a:normAutofit/>
          </a:bodyPr>
          <a:lstStyle/>
          <a:p>
            <a:r>
              <a:rPr lang="en-US" dirty="0" err="1">
                <a:ea typeface="+mn-lt"/>
                <a:cs typeface="+mn-lt"/>
              </a:rPr>
              <a:t>Udatha</a:t>
            </a:r>
            <a:r>
              <a:rPr lang="en-US" dirty="0">
                <a:ea typeface="+mn-lt"/>
                <a:cs typeface="+mn-lt"/>
              </a:rPr>
              <a:t> Venu</a:t>
            </a:r>
            <a:endParaRPr lang="en-US" dirty="0"/>
          </a:p>
        </p:txBody>
      </p:sp>
      <p:sp>
        <p:nvSpPr>
          <p:cNvPr id="26" name="Text Placeholder 25">
            <a:extLst>
              <a:ext uri="{FF2B5EF4-FFF2-40B4-BE49-F238E27FC236}">
                <a16:creationId xmlns:a16="http://schemas.microsoft.com/office/drawing/2014/main" id="{9E648394-9EE4-BF99-EA38-32DD42EFCFEB}"/>
              </a:ext>
            </a:extLst>
          </p:cNvPr>
          <p:cNvSpPr>
            <a:spLocks noGrp="1"/>
          </p:cNvSpPr>
          <p:nvPr>
            <p:ph type="body" sz="quarter" idx="22"/>
          </p:nvPr>
        </p:nvSpPr>
        <p:spPr/>
        <p:txBody>
          <a:bodyPr vert="horz" lIns="91440" tIns="45720" rIns="91440" bIns="45720" rtlCol="0" anchor="t">
            <a:normAutofit/>
          </a:bodyPr>
          <a:lstStyle/>
          <a:p>
            <a:r>
              <a:rPr lang="en-US" dirty="0">
                <a:latin typeface="Arial"/>
                <a:cs typeface="Arial"/>
              </a:rPr>
              <a:t>Senior Software Engineer</a:t>
            </a:r>
            <a:endParaRPr lang="en-US" dirty="0"/>
          </a:p>
        </p:txBody>
      </p:sp>
      <p:pic>
        <p:nvPicPr>
          <p:cNvPr id="3" name="Picture 5">
            <a:extLst>
              <a:ext uri="{FF2B5EF4-FFF2-40B4-BE49-F238E27FC236}">
                <a16:creationId xmlns:a16="http://schemas.microsoft.com/office/drawing/2014/main" id="{9439D7E7-8D86-CDBD-2234-F248388E314A}"/>
              </a:ext>
            </a:extLst>
          </p:cNvPr>
          <p:cNvPicPr>
            <a:picLocks noGrp="1" noChangeAspect="1"/>
          </p:cNvPicPr>
          <p:nvPr>
            <p:ph type="pic" sz="quarter" idx="14"/>
          </p:nvPr>
        </p:nvPicPr>
        <p:blipFill rotWithShape="1">
          <a:blip r:embed="rId2"/>
          <a:srcRect t="12457" b="12457"/>
          <a:stretch/>
        </p:blipFill>
        <p:spPr>
          <a:xfrm>
            <a:off x="4193043" y="2200233"/>
            <a:ext cx="1664208" cy="1664208"/>
          </a:xfrm>
        </p:spPr>
      </p:pic>
      <p:pic>
        <p:nvPicPr>
          <p:cNvPr id="6" name="Picture 7">
            <a:extLst>
              <a:ext uri="{FF2B5EF4-FFF2-40B4-BE49-F238E27FC236}">
                <a16:creationId xmlns:a16="http://schemas.microsoft.com/office/drawing/2014/main" id="{47F2372F-09BB-78D2-930C-9071BE385F8D}"/>
              </a:ext>
            </a:extLst>
          </p:cNvPr>
          <p:cNvPicPr>
            <a:picLocks noGrp="1" noChangeAspect="1"/>
          </p:cNvPicPr>
          <p:nvPr>
            <p:ph type="pic" sz="quarter" idx="15"/>
          </p:nvPr>
        </p:nvPicPr>
        <p:blipFill rotWithShape="1">
          <a:blip r:embed="rId3"/>
          <a:srcRect t="26" b="26"/>
          <a:stretch/>
        </p:blipFill>
        <p:spPr>
          <a:xfrm>
            <a:off x="6348008" y="2209835"/>
            <a:ext cx="1648968" cy="1656588"/>
          </a:xfrm>
        </p:spPr>
      </p:pic>
      <p:pic>
        <p:nvPicPr>
          <p:cNvPr id="12" name="Picture 12" descr="A picture containing person, outdoor, standing, brick&#10;&#10;Description automatically generated">
            <a:extLst>
              <a:ext uri="{FF2B5EF4-FFF2-40B4-BE49-F238E27FC236}">
                <a16:creationId xmlns:a16="http://schemas.microsoft.com/office/drawing/2014/main" id="{71BC1780-1FD6-47C6-2A40-65C0F43CD382}"/>
              </a:ext>
            </a:extLst>
          </p:cNvPr>
          <p:cNvPicPr>
            <a:picLocks noGrp="1" noChangeAspect="1"/>
          </p:cNvPicPr>
          <p:nvPr>
            <p:ph type="pic" sz="quarter" idx="24"/>
          </p:nvPr>
        </p:nvPicPr>
        <p:blipFill rotWithShape="1">
          <a:blip r:embed="rId4"/>
          <a:srcRect t="11849" b="11849"/>
          <a:stretch/>
        </p:blipFill>
        <p:spPr>
          <a:xfrm>
            <a:off x="4195026" y="4585892"/>
            <a:ext cx="1664208" cy="1557528"/>
          </a:xfrm>
        </p:spPr>
      </p:pic>
    </p:spTree>
    <p:extLst>
      <p:ext uri="{BB962C8B-B14F-4D97-AF65-F5344CB8AC3E}">
        <p14:creationId xmlns:p14="http://schemas.microsoft.com/office/powerpoint/2010/main" val="282853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Airports in Individual States</a:t>
            </a:r>
          </a:p>
        </p:txBody>
      </p:sp>
      <p:pic>
        <p:nvPicPr>
          <p:cNvPr id="6" name="Picture 6" descr="Graphical user interface&#10;&#10;Description automatically generated">
            <a:extLst>
              <a:ext uri="{FF2B5EF4-FFF2-40B4-BE49-F238E27FC236}">
                <a16:creationId xmlns:a16="http://schemas.microsoft.com/office/drawing/2014/main" id="{91F99338-8263-B626-0013-A245D2E9B6CC}"/>
              </a:ext>
            </a:extLst>
          </p:cNvPr>
          <p:cNvPicPr>
            <a:picLocks noGrp="1" noChangeAspect="1"/>
          </p:cNvPicPr>
          <p:nvPr>
            <p:ph sz="half" idx="1"/>
          </p:nvPr>
        </p:nvPicPr>
        <p:blipFill>
          <a:blip r:embed="rId2"/>
          <a:stretch>
            <a:fillRect/>
          </a:stretch>
        </p:blipFill>
        <p:spPr>
          <a:xfrm>
            <a:off x="1238954" y="1825625"/>
            <a:ext cx="4777949" cy="4928386"/>
          </a:xfrm>
        </p:spPr>
      </p:pic>
      <p:sp>
        <p:nvSpPr>
          <p:cNvPr id="3" name="Content Placeholder 2">
            <a:extLst>
              <a:ext uri="{FF2B5EF4-FFF2-40B4-BE49-F238E27FC236}">
                <a16:creationId xmlns:a16="http://schemas.microsoft.com/office/drawing/2014/main" id="{5D79C6FF-FBC2-EBDA-6240-813B8DAF3C46}"/>
              </a:ext>
            </a:extLst>
          </p:cNvPr>
          <p:cNvSpPr>
            <a:spLocks noGrp="1"/>
          </p:cNvSpPr>
          <p:nvPr>
            <p:ph sz="half" idx="2"/>
          </p:nvPr>
        </p:nvSpPr>
        <p:spPr>
          <a:xfrm>
            <a:off x="6172200" y="1825625"/>
            <a:ext cx="5181600" cy="4928386"/>
          </a:xfrm>
        </p:spPr>
        <p:txBody>
          <a:bodyPr vert="horz" lIns="91440" tIns="45720" rIns="91440" bIns="45720" rtlCol="0" anchor="t">
            <a:normAutofit/>
          </a:bodyPr>
          <a:lstStyle/>
          <a:p>
            <a:pPr marL="283210" indent="-283210"/>
            <a:r>
              <a:rPr lang="en-US" dirty="0"/>
              <a:t>There are many airports in all major and minor cities where we can say, tier-II cities have many airstrips , heliport etc. But unfortunately, many of them are closed and it is kind of evident from our visualization.</a:t>
            </a:r>
          </a:p>
        </p:txBody>
      </p:sp>
    </p:spTree>
    <p:extLst>
      <p:ext uri="{BB962C8B-B14F-4D97-AF65-F5344CB8AC3E}">
        <p14:creationId xmlns:p14="http://schemas.microsoft.com/office/powerpoint/2010/main" val="297900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9E721A-B683-C9F6-54EC-8050184A5A82}"/>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7363CFC-25D5-7ED7-1E03-9093ACE7E235}"/>
              </a:ext>
            </a:extLst>
          </p:cNvPr>
          <p:cNvSpPr>
            <a:spLocks noGrp="1"/>
          </p:cNvSpPr>
          <p:nvPr>
            <p:ph type="title"/>
          </p:nvPr>
        </p:nvSpPr>
        <p:spPr/>
        <p:txBody>
          <a:bodyPr/>
          <a:lstStyle/>
          <a:p>
            <a:r>
              <a:rPr lang="en-US" dirty="0"/>
              <a:t>Upcoming Airports </a:t>
            </a:r>
          </a:p>
        </p:txBody>
      </p:sp>
      <p:sp>
        <p:nvSpPr>
          <p:cNvPr id="4" name="Content Placeholder 3">
            <a:extLst>
              <a:ext uri="{FF2B5EF4-FFF2-40B4-BE49-F238E27FC236}">
                <a16:creationId xmlns:a16="http://schemas.microsoft.com/office/drawing/2014/main" id="{1CF92EC4-133E-FD8E-4600-E8DE582CC9F4}"/>
              </a:ext>
            </a:extLst>
          </p:cNvPr>
          <p:cNvSpPr>
            <a:spLocks noGrp="1"/>
          </p:cNvSpPr>
          <p:nvPr>
            <p:ph sz="half" idx="1"/>
          </p:nvPr>
        </p:nvSpPr>
        <p:spPr>
          <a:xfrm>
            <a:off x="838200" y="2958509"/>
            <a:ext cx="5181600" cy="3218454"/>
          </a:xfrm>
        </p:spPr>
        <p:txBody>
          <a:bodyPr vert="horz" lIns="91440" tIns="45720" rIns="91440" bIns="45720" rtlCol="0" anchor="t">
            <a:normAutofit/>
          </a:bodyPr>
          <a:lstStyle/>
          <a:p>
            <a:pPr marL="283210" indent="-283210"/>
            <a:r>
              <a:rPr lang="en-US" sz="1800" dirty="0"/>
              <a:t>Andhra </a:t>
            </a:r>
            <a:r>
              <a:rPr lang="en-US" sz="2000" dirty="0"/>
              <a:t>Pradesh</a:t>
            </a:r>
            <a:r>
              <a:rPr lang="en-US" sz="1800" dirty="0"/>
              <a:t> Nellore Airport</a:t>
            </a:r>
          </a:p>
          <a:p>
            <a:pPr marL="283210" indent="-283210"/>
            <a:endParaRPr lang="en-US" sz="1800" dirty="0"/>
          </a:p>
          <a:p>
            <a:pPr marL="283210" indent="-283210"/>
            <a:r>
              <a:rPr lang="en-US" sz="1800" dirty="0"/>
              <a:t>Arunachal Pradesh Itanagar Airport</a:t>
            </a:r>
          </a:p>
          <a:p>
            <a:pPr marL="283210" indent="-283210"/>
            <a:endParaRPr lang="en-US" sz="1800" dirty="0"/>
          </a:p>
          <a:p>
            <a:pPr marL="283210" indent="-283210"/>
            <a:r>
              <a:rPr lang="en-US" sz="1800" dirty="0"/>
              <a:t>Assam Rupsi Airport</a:t>
            </a:r>
          </a:p>
          <a:p>
            <a:pPr marL="283210" indent="-283210"/>
            <a:endParaRPr lang="en-US" sz="1800" dirty="0"/>
          </a:p>
          <a:p>
            <a:pPr marL="283210" indent="-283210"/>
            <a:r>
              <a:rPr lang="en-US" sz="1800" dirty="0"/>
              <a:t>Bihar Bihta Airport</a:t>
            </a:r>
          </a:p>
          <a:p>
            <a:pPr marL="283210" indent="-283210"/>
            <a:endParaRPr lang="en-US" sz="1800" dirty="0"/>
          </a:p>
          <a:p>
            <a:pPr marL="283210" indent="-283210"/>
            <a:r>
              <a:rPr lang="en-US" sz="1800" dirty="0"/>
              <a:t>Gujarat Dholera Airport</a:t>
            </a:r>
          </a:p>
        </p:txBody>
      </p:sp>
      <p:sp>
        <p:nvSpPr>
          <p:cNvPr id="5" name="Content Placeholder 4">
            <a:extLst>
              <a:ext uri="{FF2B5EF4-FFF2-40B4-BE49-F238E27FC236}">
                <a16:creationId xmlns:a16="http://schemas.microsoft.com/office/drawing/2014/main" id="{1F78BAF5-EC7B-D6B7-625E-0E8ED1CAFFFD}"/>
              </a:ext>
            </a:extLst>
          </p:cNvPr>
          <p:cNvSpPr>
            <a:spLocks noGrp="1"/>
          </p:cNvSpPr>
          <p:nvPr>
            <p:ph sz="half" idx="2"/>
          </p:nvPr>
        </p:nvSpPr>
        <p:spPr>
          <a:xfrm>
            <a:off x="6172200" y="2904563"/>
            <a:ext cx="5181600" cy="3852329"/>
          </a:xfrm>
        </p:spPr>
        <p:txBody>
          <a:bodyPr vert="horz" lIns="91440" tIns="45720" rIns="91440" bIns="45720" rtlCol="0" anchor="t">
            <a:noAutofit/>
          </a:bodyPr>
          <a:lstStyle/>
          <a:p>
            <a:pPr marL="283210" indent="-283210"/>
            <a:r>
              <a:rPr lang="en-US" sz="2000" dirty="0"/>
              <a:t>Gujarat Rajkot Greenfield International Airport</a:t>
            </a:r>
          </a:p>
          <a:p>
            <a:pPr marL="283210" indent="-283210"/>
            <a:endParaRPr lang="en-US" sz="2000" dirty="0"/>
          </a:p>
          <a:p>
            <a:pPr marL="283210" indent="-283210"/>
            <a:r>
              <a:rPr lang="en-US" sz="2000" dirty="0"/>
              <a:t>Himachal Pradesh Mandi Airport</a:t>
            </a:r>
          </a:p>
          <a:p>
            <a:pPr marL="283210" indent="-283210"/>
            <a:endParaRPr lang="en-US" sz="2000" dirty="0"/>
          </a:p>
          <a:p>
            <a:pPr marL="283210" indent="-283210"/>
            <a:r>
              <a:rPr lang="en-US" sz="2000" dirty="0"/>
              <a:t>Jammu and Kashmir Kisthwar Airstrip</a:t>
            </a:r>
          </a:p>
          <a:p>
            <a:pPr marL="283210" indent="-283210"/>
            <a:endParaRPr lang="en-US" sz="2000" dirty="0"/>
          </a:p>
          <a:p>
            <a:pPr marL="283210" indent="-283210"/>
            <a:r>
              <a:rPr lang="en-US" sz="2000" dirty="0"/>
              <a:t>Karnataka Karwar Airport</a:t>
            </a:r>
          </a:p>
          <a:p>
            <a:pPr marL="283210" indent="-283210"/>
            <a:endParaRPr lang="en-US" sz="2000" dirty="0"/>
          </a:p>
          <a:p>
            <a:pPr marL="283210" indent="-283210"/>
            <a:r>
              <a:rPr lang="en-US" sz="2000" dirty="0"/>
              <a:t>Kerala Thiruvambady Airport</a:t>
            </a:r>
          </a:p>
        </p:txBody>
      </p:sp>
      <p:sp>
        <p:nvSpPr>
          <p:cNvPr id="6" name="Slide Number Placeholder 5">
            <a:extLst>
              <a:ext uri="{FF2B5EF4-FFF2-40B4-BE49-F238E27FC236}">
                <a16:creationId xmlns:a16="http://schemas.microsoft.com/office/drawing/2014/main" id="{D51C93B6-3B9F-21CD-E9A2-A37F33CB5632}"/>
              </a:ext>
            </a:extLst>
          </p:cNvPr>
          <p:cNvSpPr>
            <a:spLocks noGrp="1"/>
          </p:cNvSpPr>
          <p:nvPr>
            <p:ph type="sldNum" sz="quarter" idx="12"/>
          </p:nvPr>
        </p:nvSpPr>
        <p:spPr/>
        <p:txBody>
          <a:bodyPr/>
          <a:lstStyle/>
          <a:p>
            <a:fld id="{CC43B8D3-9A08-F84C-9DD4-44948BA52D4B}" type="slidenum">
              <a:rPr lang="en-US" smtClean="0"/>
              <a:t>21</a:t>
            </a:fld>
            <a:endParaRPr lang="en-US" dirty="0"/>
          </a:p>
        </p:txBody>
      </p:sp>
      <p:sp>
        <p:nvSpPr>
          <p:cNvPr id="7" name="TextBox 6">
            <a:extLst>
              <a:ext uri="{FF2B5EF4-FFF2-40B4-BE49-F238E27FC236}">
                <a16:creationId xmlns:a16="http://schemas.microsoft.com/office/drawing/2014/main" id="{C1599556-8269-3769-38A8-A4C896644D26}"/>
              </a:ext>
            </a:extLst>
          </p:cNvPr>
          <p:cNvSpPr txBox="1"/>
          <p:nvPr/>
        </p:nvSpPr>
        <p:spPr>
          <a:xfrm>
            <a:off x="755256" y="2076955"/>
            <a:ext cx="107138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These are the some of the Airports are upcoming in INDIA(Tier-II)</a:t>
            </a:r>
          </a:p>
        </p:txBody>
      </p:sp>
    </p:spTree>
    <p:extLst>
      <p:ext uri="{BB962C8B-B14F-4D97-AF65-F5344CB8AC3E}">
        <p14:creationId xmlns:p14="http://schemas.microsoft.com/office/powerpoint/2010/main" val="3797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4833346" y="2304288"/>
            <a:ext cx="6633230" cy="2432304"/>
          </a:xfrm>
        </p:spPr>
        <p:txBody>
          <a:bodyPr/>
          <a:lstStyle/>
          <a:p>
            <a:r>
              <a:rPr lang="en-US" dirty="0"/>
              <a:t>Conclusion</a:t>
            </a:r>
            <a:br>
              <a:rPr lang="en-US" dirty="0"/>
            </a:br>
            <a:endParaRPr lang="en-US" dirty="0"/>
          </a:p>
        </p:txBody>
      </p:sp>
    </p:spTree>
    <p:extLst>
      <p:ext uri="{BB962C8B-B14F-4D97-AF65-F5344CB8AC3E}">
        <p14:creationId xmlns:p14="http://schemas.microsoft.com/office/powerpoint/2010/main" val="2586663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B77689-9E59-EC52-2B08-E2610F7EBDFB}"/>
              </a:ext>
            </a:extLst>
          </p:cNvPr>
          <p:cNvSpPr txBox="1"/>
          <p:nvPr/>
        </p:nvSpPr>
        <p:spPr>
          <a:xfrm>
            <a:off x="887766" y="1316854"/>
            <a:ext cx="969737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After all the visualization , we can conclude that , tourism, GDP, Airport connectivity, Industries plays a major role in macro-economy. </a:t>
            </a:r>
            <a:endParaRPr lang="en-US" dirty="0"/>
          </a:p>
          <a:p>
            <a:endParaRPr lang="en-US" dirty="0">
              <a:ea typeface="+mn-lt"/>
              <a:cs typeface="+mn-lt"/>
            </a:endParaRPr>
          </a:p>
          <a:p>
            <a:pPr marL="285750" indent="-285750">
              <a:buFont typeface="Arial"/>
              <a:buChar char="•"/>
            </a:pPr>
            <a:r>
              <a:rPr lang="en-US" dirty="0">
                <a:ea typeface="+mn-lt"/>
                <a:cs typeface="+mn-lt"/>
              </a:rPr>
              <a:t>And People tend to be in comfort zone and look for quick commuting for daily life.</a:t>
            </a:r>
            <a:endParaRPr lang="en-US" dirty="0"/>
          </a:p>
          <a:p>
            <a:endParaRPr lang="en-US" dirty="0"/>
          </a:p>
          <a:p>
            <a:pPr marL="285750" indent="-285750">
              <a:buFont typeface="Arial"/>
              <a:buChar char="•"/>
            </a:pPr>
            <a:r>
              <a:rPr lang="en-US" dirty="0"/>
              <a:t>It is very much evident that , people choose the cities which has more industry. </a:t>
            </a:r>
          </a:p>
          <a:p>
            <a:endParaRPr lang="en-US" dirty="0"/>
          </a:p>
          <a:p>
            <a:pPr marL="285750" indent="-285750">
              <a:buFont typeface="Arial"/>
              <a:buChar char="•"/>
            </a:pPr>
            <a:r>
              <a:rPr lang="en-US" dirty="0"/>
              <a:t>Cities which have very good monuments are helping to attract the international tourist to visit and helps in economic growth.</a:t>
            </a:r>
          </a:p>
          <a:p>
            <a:pPr marL="285750" indent="-285750">
              <a:buFont typeface="Arial"/>
              <a:buChar char="•"/>
            </a:pPr>
            <a:endParaRPr lang="en-US" dirty="0"/>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val="1021735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B77689-9E59-EC52-2B08-E2610F7EBDFB}"/>
              </a:ext>
            </a:extLst>
          </p:cNvPr>
          <p:cNvSpPr txBox="1"/>
          <p:nvPr/>
        </p:nvSpPr>
        <p:spPr>
          <a:xfrm>
            <a:off x="766385" y="602058"/>
            <a:ext cx="9697373"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a:t>
            </a:r>
            <a:r>
              <a:rPr lang="en-US" sz="2000" dirty="0"/>
              <a:t>rom all the research and analysis we did, and putting up the problem statement "To improve and identify the new air travel routes" we are concluding that to improve the air travel the government must invest half of its high GDP cites economy to the tier-II cities, this will make the people to travel to those cities and which may lead to more economic gain for each state. And it is also notable that all tier-II cities too have the tourist places to visit but the major drawback is the mode of transport. So, we must look to improve the transportation for easy communication to nearby urbanized cities. We also noted that there is many airports, airstrips, heliports which has been closed and not maintained well. If we are able to re-open it for small airports, use it for the transit purpose and it will automatically</a:t>
            </a:r>
            <a:r>
              <a:rPr lang="en-US" dirty="0"/>
              <a:t> lead to new air travel routes.</a:t>
            </a:r>
            <a:endParaRPr lang="en-US"/>
          </a:p>
          <a:p>
            <a:endParaRPr lang="en-US" dirty="0"/>
          </a:p>
          <a:p>
            <a:endParaRPr lang="en-US" dirty="0"/>
          </a:p>
          <a:p>
            <a:endParaRPr lang="en-US" dirty="0"/>
          </a:p>
        </p:txBody>
      </p:sp>
    </p:spTree>
    <p:extLst>
      <p:ext uri="{BB962C8B-B14F-4D97-AF65-F5344CB8AC3E}">
        <p14:creationId xmlns:p14="http://schemas.microsoft.com/office/powerpoint/2010/main" val="1265941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59AC-52F4-13DC-CA29-FBD7B7404DC7}"/>
              </a:ext>
            </a:extLst>
          </p:cNvPr>
          <p:cNvSpPr>
            <a:spLocks noGrp="1"/>
          </p:cNvSpPr>
          <p:nvPr>
            <p:ph type="title"/>
          </p:nvPr>
        </p:nvSpPr>
        <p:spPr/>
        <p:txBody>
          <a:bodyPr/>
          <a:lstStyle/>
          <a:p>
            <a:r>
              <a:rPr lang="en-US" dirty="0"/>
              <a:t>Upcoming Tier-I Cities</a:t>
            </a:r>
          </a:p>
        </p:txBody>
      </p:sp>
      <p:sp>
        <p:nvSpPr>
          <p:cNvPr id="4" name="Text Placeholder 3">
            <a:extLst>
              <a:ext uri="{FF2B5EF4-FFF2-40B4-BE49-F238E27FC236}">
                <a16:creationId xmlns:a16="http://schemas.microsoft.com/office/drawing/2014/main" id="{916EB02B-A60A-D838-62FB-104EFDF59C41}"/>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B11F6A58-93A7-1B89-171A-33F4D79193D3}"/>
              </a:ext>
            </a:extLst>
          </p:cNvPr>
          <p:cNvSpPr txBox="1"/>
          <p:nvPr/>
        </p:nvSpPr>
        <p:spPr>
          <a:xfrm>
            <a:off x="640618" y="1793735"/>
            <a:ext cx="1012043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all the research and analysis these are the upcoming Tier –I cities:</a:t>
            </a:r>
          </a:p>
          <a:p>
            <a:endParaRPr lang="en-US" dirty="0"/>
          </a:p>
          <a:p>
            <a:endParaRPr lang="en-US" dirty="0"/>
          </a:p>
          <a:p>
            <a:pPr marL="285750" indent="-285750">
              <a:buFont typeface="Arial"/>
              <a:buChar char="•"/>
            </a:pPr>
            <a:r>
              <a:rPr lang="en-US" dirty="0"/>
              <a:t>Jaipur</a:t>
            </a:r>
          </a:p>
          <a:p>
            <a:endParaRPr lang="en-US" dirty="0"/>
          </a:p>
          <a:p>
            <a:pPr marL="285750" indent="-285750">
              <a:buFont typeface="Arial"/>
              <a:buChar char="•"/>
            </a:pPr>
            <a:r>
              <a:rPr lang="en-US" dirty="0"/>
              <a:t>Chandigarh</a:t>
            </a:r>
          </a:p>
          <a:p>
            <a:endParaRPr lang="en-US" dirty="0"/>
          </a:p>
          <a:p>
            <a:pPr marL="285750" indent="-285750">
              <a:buFont typeface="Arial"/>
              <a:buChar char="•"/>
            </a:pPr>
            <a:r>
              <a:rPr lang="en-US" dirty="0"/>
              <a:t>Vishakhapatnam</a:t>
            </a:r>
          </a:p>
          <a:p>
            <a:endParaRPr lang="en-US" dirty="0"/>
          </a:p>
          <a:p>
            <a:pPr marL="285750" indent="-285750">
              <a:buFont typeface="Arial"/>
              <a:buChar char="•"/>
            </a:pPr>
            <a:r>
              <a:rPr lang="en-US" dirty="0"/>
              <a:t>Kochin</a:t>
            </a:r>
          </a:p>
          <a:p>
            <a:endParaRPr lang="en-US" dirty="0"/>
          </a:p>
          <a:p>
            <a:r>
              <a:rPr lang="en-US" dirty="0"/>
              <a:t>For Instance:</a:t>
            </a:r>
          </a:p>
          <a:p>
            <a:r>
              <a:rPr lang="en-US" dirty="0"/>
              <a:t>Taking the population of Jaipur which is 3 billion, soon will above 4 billion and joins the Tier –I cities, and many industries been opened, having an International Airport.</a:t>
            </a:r>
          </a:p>
        </p:txBody>
      </p:sp>
    </p:spTree>
    <p:extLst>
      <p:ext uri="{BB962C8B-B14F-4D97-AF65-F5344CB8AC3E}">
        <p14:creationId xmlns:p14="http://schemas.microsoft.com/office/powerpoint/2010/main" val="145365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C2F8-2E24-F46B-AC7B-3070B381497A}"/>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7DA212DC-D3DD-DD6B-D644-0F7B9BA98E17}"/>
              </a:ext>
            </a:extLst>
          </p:cNvPr>
          <p:cNvSpPr>
            <a:spLocks noGrp="1"/>
          </p:cNvSpPr>
          <p:nvPr>
            <p:ph type="body" idx="1"/>
          </p:nvPr>
        </p:nvSpPr>
        <p:spPr>
          <a:xfrm>
            <a:off x="5989488" y="4278235"/>
            <a:ext cx="4436943" cy="1561547"/>
          </a:xfrm>
        </p:spPr>
        <p:txBody>
          <a:bodyPr vert="horz" lIns="91440" tIns="45720" rIns="91440" bIns="45720" rtlCol="0" anchor="t">
            <a:normAutofit/>
          </a:bodyPr>
          <a:lstStyle/>
          <a:p>
            <a:r>
              <a:rPr lang="en-US" b="1" dirty="0">
                <a:latin typeface="Times New Roman"/>
                <a:cs typeface="Times New Roman"/>
              </a:rPr>
              <a:t>Karthik.arunkumar@agilisium.com</a:t>
            </a:r>
          </a:p>
          <a:p>
            <a:r>
              <a:rPr lang="en-US" b="1" dirty="0">
                <a:latin typeface="Times New Roman"/>
                <a:ea typeface="+mn-lt"/>
                <a:cs typeface="+mn-lt"/>
              </a:rPr>
              <a:t>Bhagyashree.gohiya@agilisium.com</a:t>
            </a:r>
            <a:endParaRPr lang="en-US" b="1" dirty="0">
              <a:latin typeface="Times New Roman"/>
              <a:cs typeface="Times New Roman"/>
            </a:endParaRPr>
          </a:p>
          <a:p>
            <a:r>
              <a:rPr lang="en-US" b="1" dirty="0">
                <a:latin typeface="Times New Roman"/>
                <a:ea typeface="+mn-lt"/>
                <a:cs typeface="+mn-lt"/>
              </a:rPr>
              <a:t>Udatha.venu@agilisium.com</a:t>
            </a:r>
          </a:p>
        </p:txBody>
      </p:sp>
    </p:spTree>
    <p:extLst>
      <p:ext uri="{BB962C8B-B14F-4D97-AF65-F5344CB8AC3E}">
        <p14:creationId xmlns:p14="http://schemas.microsoft.com/office/powerpoint/2010/main" val="316121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6DF6-5B25-79AF-09F2-0008B7DD2526}"/>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0FA49DED-F98B-AA29-6402-0A09C4EFE003}"/>
              </a:ext>
            </a:extLst>
          </p:cNvPr>
          <p:cNvSpPr>
            <a:spLocks noGrp="1"/>
          </p:cNvSpPr>
          <p:nvPr>
            <p:ph type="body" sz="quarter" idx="13"/>
          </p:nvPr>
        </p:nvSpPr>
        <p:spPr/>
        <p:txBody>
          <a:bodyPr/>
          <a:lstStyle/>
          <a:p>
            <a:r>
              <a:rPr lang="en-US" dirty="0"/>
              <a:t>Introduction</a:t>
            </a:r>
          </a:p>
        </p:txBody>
      </p:sp>
      <p:sp>
        <p:nvSpPr>
          <p:cNvPr id="48" name="Text Placeholder 47">
            <a:extLst>
              <a:ext uri="{FF2B5EF4-FFF2-40B4-BE49-F238E27FC236}">
                <a16:creationId xmlns:a16="http://schemas.microsoft.com/office/drawing/2014/main" id="{B79EAB77-EA1B-845C-B39D-F4147B3C0E4B}"/>
              </a:ext>
            </a:extLst>
          </p:cNvPr>
          <p:cNvSpPr>
            <a:spLocks noGrp="1"/>
          </p:cNvSpPr>
          <p:nvPr>
            <p:ph type="body" sz="quarter" idx="18"/>
          </p:nvPr>
        </p:nvSpPr>
        <p:spPr/>
        <p:txBody>
          <a:bodyPr/>
          <a:lstStyle/>
          <a:p>
            <a:r>
              <a:rPr lang="en-US" dirty="0"/>
              <a:t>6</a:t>
            </a:r>
          </a:p>
        </p:txBody>
      </p:sp>
      <p:sp>
        <p:nvSpPr>
          <p:cNvPr id="4" name="Text Placeholder 3">
            <a:extLst>
              <a:ext uri="{FF2B5EF4-FFF2-40B4-BE49-F238E27FC236}">
                <a16:creationId xmlns:a16="http://schemas.microsoft.com/office/drawing/2014/main" id="{EBBAF7CB-A8CE-582C-C1DB-E6D72AC69A46}"/>
              </a:ext>
            </a:extLst>
          </p:cNvPr>
          <p:cNvSpPr>
            <a:spLocks noGrp="1"/>
          </p:cNvSpPr>
          <p:nvPr>
            <p:ph type="body" sz="quarter" idx="14"/>
          </p:nvPr>
        </p:nvSpPr>
        <p:spPr/>
        <p:txBody>
          <a:bodyPr/>
          <a:lstStyle/>
          <a:p>
            <a:r>
              <a:rPr lang="en-US" dirty="0"/>
              <a:t>Problem Statement</a:t>
            </a:r>
          </a:p>
        </p:txBody>
      </p:sp>
      <p:sp>
        <p:nvSpPr>
          <p:cNvPr id="49" name="Text Placeholder 48">
            <a:extLst>
              <a:ext uri="{FF2B5EF4-FFF2-40B4-BE49-F238E27FC236}">
                <a16:creationId xmlns:a16="http://schemas.microsoft.com/office/drawing/2014/main" id="{9AD6ED5E-6255-A10D-1B61-1C38A65A0172}"/>
              </a:ext>
            </a:extLst>
          </p:cNvPr>
          <p:cNvSpPr>
            <a:spLocks noGrp="1"/>
          </p:cNvSpPr>
          <p:nvPr>
            <p:ph type="body" sz="quarter" idx="19"/>
          </p:nvPr>
        </p:nvSpPr>
        <p:spPr/>
        <p:txBody>
          <a:bodyPr/>
          <a:lstStyle/>
          <a:p>
            <a:r>
              <a:rPr lang="en-US" dirty="0"/>
              <a:t>7</a:t>
            </a:r>
          </a:p>
        </p:txBody>
      </p:sp>
      <p:sp>
        <p:nvSpPr>
          <p:cNvPr id="5" name="Text Placeholder 4">
            <a:extLst>
              <a:ext uri="{FF2B5EF4-FFF2-40B4-BE49-F238E27FC236}">
                <a16:creationId xmlns:a16="http://schemas.microsoft.com/office/drawing/2014/main" id="{21C403DC-3521-3A53-9255-0D192EBD4F25}"/>
              </a:ext>
            </a:extLst>
          </p:cNvPr>
          <p:cNvSpPr>
            <a:spLocks noGrp="1"/>
          </p:cNvSpPr>
          <p:nvPr>
            <p:ph type="body" sz="quarter" idx="15"/>
          </p:nvPr>
        </p:nvSpPr>
        <p:spPr/>
        <p:txBody>
          <a:bodyPr/>
          <a:lstStyle/>
          <a:p>
            <a:r>
              <a:rPr lang="en-US" dirty="0"/>
              <a:t>Solution</a:t>
            </a:r>
          </a:p>
        </p:txBody>
      </p:sp>
      <p:sp>
        <p:nvSpPr>
          <p:cNvPr id="50" name="Text Placeholder 49">
            <a:extLst>
              <a:ext uri="{FF2B5EF4-FFF2-40B4-BE49-F238E27FC236}">
                <a16:creationId xmlns:a16="http://schemas.microsoft.com/office/drawing/2014/main" id="{725D92A4-EE14-BE47-EFF6-F0FD3F4AE66E}"/>
              </a:ext>
            </a:extLst>
          </p:cNvPr>
          <p:cNvSpPr>
            <a:spLocks noGrp="1"/>
          </p:cNvSpPr>
          <p:nvPr>
            <p:ph type="body" sz="quarter" idx="20"/>
          </p:nvPr>
        </p:nvSpPr>
        <p:spPr/>
        <p:txBody>
          <a:bodyPr/>
          <a:lstStyle/>
          <a:p>
            <a:r>
              <a:rPr lang="en-US" dirty="0"/>
              <a:t>10</a:t>
            </a:r>
          </a:p>
        </p:txBody>
      </p:sp>
      <p:sp>
        <p:nvSpPr>
          <p:cNvPr id="6" name="Text Placeholder 5">
            <a:extLst>
              <a:ext uri="{FF2B5EF4-FFF2-40B4-BE49-F238E27FC236}">
                <a16:creationId xmlns:a16="http://schemas.microsoft.com/office/drawing/2014/main" id="{01F6EA68-2AA8-DF86-685C-EC3843127767}"/>
              </a:ext>
            </a:extLst>
          </p:cNvPr>
          <p:cNvSpPr>
            <a:spLocks noGrp="1"/>
          </p:cNvSpPr>
          <p:nvPr>
            <p:ph type="body" sz="quarter" idx="16"/>
          </p:nvPr>
        </p:nvSpPr>
        <p:spPr/>
        <p:txBody>
          <a:bodyPr/>
          <a:lstStyle/>
          <a:p>
            <a:r>
              <a:rPr lang="en-US" dirty="0"/>
              <a:t>Summary</a:t>
            </a:r>
          </a:p>
        </p:txBody>
      </p:sp>
      <p:sp>
        <p:nvSpPr>
          <p:cNvPr id="51" name="Text Placeholder 50">
            <a:extLst>
              <a:ext uri="{FF2B5EF4-FFF2-40B4-BE49-F238E27FC236}">
                <a16:creationId xmlns:a16="http://schemas.microsoft.com/office/drawing/2014/main" id="{7FFFF704-D039-7DC7-A34E-489FEE26CD8F}"/>
              </a:ext>
            </a:extLst>
          </p:cNvPr>
          <p:cNvSpPr>
            <a:spLocks noGrp="1"/>
          </p:cNvSpPr>
          <p:nvPr>
            <p:ph type="body" sz="quarter" idx="21"/>
          </p:nvPr>
        </p:nvSpPr>
        <p:spPr/>
        <p:txBody>
          <a:bodyPr/>
          <a:lstStyle/>
          <a:p>
            <a:r>
              <a:rPr lang="en-US" dirty="0"/>
              <a:t>11</a:t>
            </a:r>
          </a:p>
        </p:txBody>
      </p:sp>
      <p:sp>
        <p:nvSpPr>
          <p:cNvPr id="7" name="Text Placeholder 6">
            <a:extLst>
              <a:ext uri="{FF2B5EF4-FFF2-40B4-BE49-F238E27FC236}">
                <a16:creationId xmlns:a16="http://schemas.microsoft.com/office/drawing/2014/main" id="{A2545FBC-2F5C-8772-F385-63E103558308}"/>
              </a:ext>
            </a:extLst>
          </p:cNvPr>
          <p:cNvSpPr>
            <a:spLocks noGrp="1"/>
          </p:cNvSpPr>
          <p:nvPr>
            <p:ph type="body" sz="quarter" idx="17"/>
          </p:nvPr>
        </p:nvSpPr>
        <p:spPr/>
        <p:txBody>
          <a:bodyPr/>
          <a:lstStyle/>
          <a:p>
            <a:r>
              <a:rPr lang="en-US" dirty="0"/>
              <a:t>Data Visualization</a:t>
            </a:r>
          </a:p>
        </p:txBody>
      </p:sp>
      <p:sp>
        <p:nvSpPr>
          <p:cNvPr id="52" name="Text Placeholder 51">
            <a:extLst>
              <a:ext uri="{FF2B5EF4-FFF2-40B4-BE49-F238E27FC236}">
                <a16:creationId xmlns:a16="http://schemas.microsoft.com/office/drawing/2014/main" id="{B834A08F-B9C1-B3EF-25F5-A69D401C8BC6}"/>
              </a:ext>
            </a:extLst>
          </p:cNvPr>
          <p:cNvSpPr>
            <a:spLocks noGrp="1"/>
          </p:cNvSpPr>
          <p:nvPr>
            <p:ph type="body" sz="quarter" idx="22"/>
          </p:nvPr>
        </p:nvSpPr>
        <p:spPr/>
        <p:txBody>
          <a:bodyPr/>
          <a:lstStyle/>
          <a:p>
            <a:r>
              <a:rPr lang="en-US" dirty="0"/>
              <a:t>16</a:t>
            </a:r>
          </a:p>
        </p:txBody>
      </p:sp>
    </p:spTree>
    <p:extLst>
      <p:ext uri="{BB962C8B-B14F-4D97-AF65-F5344CB8AC3E}">
        <p14:creationId xmlns:p14="http://schemas.microsoft.com/office/powerpoint/2010/main" val="45285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7AAC3D99-F527-433D-86CB-3C19B8682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pic>
        <p:nvPicPr>
          <p:cNvPr id="20" name="Picture 20" descr="Chart, logo&#10;&#10;Description automatically generated">
            <a:extLst>
              <a:ext uri="{FF2B5EF4-FFF2-40B4-BE49-F238E27FC236}">
                <a16:creationId xmlns:a16="http://schemas.microsoft.com/office/drawing/2014/main" id="{B1A8EA70-ECFC-0A49-3696-0933D95A0FCD}"/>
              </a:ext>
            </a:extLst>
          </p:cNvPr>
          <p:cNvPicPr>
            <a:picLocks noChangeAspect="1"/>
          </p:cNvPicPr>
          <p:nvPr/>
        </p:nvPicPr>
        <p:blipFill rotWithShape="1">
          <a:blip r:embed="rId2"/>
          <a:srcRect t="5008" r="4" b="4"/>
          <a:stretch/>
        </p:blipFill>
        <p:spPr>
          <a:xfrm>
            <a:off x="-6723" y="2959006"/>
            <a:ext cx="4109884" cy="3919223"/>
          </a:xfrm>
          <a:custGeom>
            <a:avLst/>
            <a:gdLst/>
            <a:ahLst/>
            <a:cxnLst/>
            <a:rect l="l" t="t" r="r" b="b"/>
            <a:pathLst>
              <a:path w="4211055" h="4000145">
                <a:moveTo>
                  <a:pt x="1165310" y="990"/>
                </a:moveTo>
                <a:cubicBezTo>
                  <a:pt x="1578456" y="12730"/>
                  <a:pt x="2002082" y="129252"/>
                  <a:pt x="2418078" y="367333"/>
                </a:cubicBezTo>
                <a:cubicBezTo>
                  <a:pt x="3626917" y="1059170"/>
                  <a:pt x="4390740" y="2547253"/>
                  <a:pt x="4174528" y="3871009"/>
                </a:cubicBezTo>
                <a:lnTo>
                  <a:pt x="4145661" y="4000145"/>
                </a:lnTo>
                <a:lnTo>
                  <a:pt x="0" y="4000145"/>
                </a:lnTo>
                <a:lnTo>
                  <a:pt x="0" y="251609"/>
                </a:lnTo>
                <a:lnTo>
                  <a:pt x="158783" y="182603"/>
                </a:lnTo>
                <a:cubicBezTo>
                  <a:pt x="479801" y="54981"/>
                  <a:pt x="818871" y="-8854"/>
                  <a:pt x="1165310" y="990"/>
                </a:cubicBezTo>
                <a:close/>
              </a:path>
            </a:pathLst>
          </a:custGeom>
        </p:spPr>
      </p:pic>
      <p:sp>
        <p:nvSpPr>
          <p:cNvPr id="65" name="Freeform: Shape 59">
            <a:extLst>
              <a:ext uri="{FF2B5EF4-FFF2-40B4-BE49-F238E27FC236}">
                <a16:creationId xmlns:a16="http://schemas.microsoft.com/office/drawing/2014/main" id="{B60AD925-C857-4641-888D-DD8B23E2F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4" y="2646946"/>
            <a:ext cx="4611389" cy="4234957"/>
          </a:xfrm>
          <a:custGeom>
            <a:avLst/>
            <a:gdLst>
              <a:gd name="connsiteX0" fmla="*/ 1027223 w 4611389"/>
              <a:gd name="connsiteY0" fmla="*/ 1561 h 4349060"/>
              <a:gd name="connsiteX1" fmla="*/ 2494275 w 4611389"/>
              <a:gd name="connsiteY1" fmla="*/ 407320 h 4349060"/>
              <a:gd name="connsiteX2" fmla="*/ 4571779 w 4611389"/>
              <a:gd name="connsiteY2" fmla="*/ 4223172 h 4349060"/>
              <a:gd name="connsiteX3" fmla="*/ 4542246 w 4611389"/>
              <a:gd name="connsiteY3" fmla="*/ 4349060 h 4349060"/>
              <a:gd name="connsiteX4" fmla="*/ 0 w 4611389"/>
              <a:gd name="connsiteY4" fmla="*/ 4349060 h 4349060"/>
              <a:gd name="connsiteX5" fmla="*/ 0 w 4611389"/>
              <a:gd name="connsiteY5" fmla="*/ 145315 h 4349060"/>
              <a:gd name="connsiteX6" fmla="*/ 177713 w 4611389"/>
              <a:gd name="connsiteY6" fmla="*/ 92596 h 4349060"/>
              <a:gd name="connsiteX7" fmla="*/ 1027223 w 4611389"/>
              <a:gd name="connsiteY7" fmla="*/ 1561 h 434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1389" h="4349060">
                <a:moveTo>
                  <a:pt x="1027223" y="1561"/>
                </a:moveTo>
                <a:cubicBezTo>
                  <a:pt x="1510283" y="16927"/>
                  <a:pt x="2006320" y="146146"/>
                  <a:pt x="2494275" y="407320"/>
                </a:cubicBezTo>
                <a:cubicBezTo>
                  <a:pt x="3912216" y="1166261"/>
                  <a:pt x="4815410" y="2787044"/>
                  <a:pt x="4571779" y="4223172"/>
                </a:cubicBezTo>
                <a:lnTo>
                  <a:pt x="4542246" y="4349060"/>
                </a:lnTo>
                <a:lnTo>
                  <a:pt x="0" y="4349060"/>
                </a:lnTo>
                <a:lnTo>
                  <a:pt x="0" y="145315"/>
                </a:lnTo>
                <a:lnTo>
                  <a:pt x="177713" y="92596"/>
                </a:lnTo>
                <a:cubicBezTo>
                  <a:pt x="453211" y="23999"/>
                  <a:pt x="737889" y="-7642"/>
                  <a:pt x="1027223" y="1561"/>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3C9C3854-C672-47D2-8FD3-15A88F6CE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910" y="-12717"/>
            <a:ext cx="4495812" cy="2866417"/>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5A5984C3-482F-4BE6-A94A-A4BC108D7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578738" y="1299898"/>
            <a:ext cx="2299137" cy="2600447"/>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TextBox 11">
            <a:extLst>
              <a:ext uri="{FF2B5EF4-FFF2-40B4-BE49-F238E27FC236}">
                <a16:creationId xmlns:a16="http://schemas.microsoft.com/office/drawing/2014/main" id="{B68F552B-85BF-8AEC-B490-B3EA27D14A8C}"/>
              </a:ext>
            </a:extLst>
          </p:cNvPr>
          <p:cNvSpPr txBox="1"/>
          <p:nvPr/>
        </p:nvSpPr>
        <p:spPr>
          <a:xfrm>
            <a:off x="4944979" y="3749689"/>
            <a:ext cx="6769184" cy="15737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TOOLS AND TECHNOLOGIES</a:t>
            </a:r>
          </a:p>
        </p:txBody>
      </p:sp>
      <p:pic>
        <p:nvPicPr>
          <p:cNvPr id="22" name="Picture 22" descr="Logo, company name&#10;&#10;Description automatically generated">
            <a:extLst>
              <a:ext uri="{FF2B5EF4-FFF2-40B4-BE49-F238E27FC236}">
                <a16:creationId xmlns:a16="http://schemas.microsoft.com/office/drawing/2014/main" id="{E2BE8E6E-E434-07B6-423F-FD625ADDE8CD}"/>
              </a:ext>
            </a:extLst>
          </p:cNvPr>
          <p:cNvPicPr>
            <a:picLocks noChangeAspect="1"/>
          </p:cNvPicPr>
          <p:nvPr/>
        </p:nvPicPr>
        <p:blipFill rotWithShape="1">
          <a:blip r:embed="rId3"/>
          <a:srcRect l="20559" r="22752" b="10"/>
          <a:stretch/>
        </p:blipFill>
        <p:spPr>
          <a:xfrm>
            <a:off x="5584924" y="1547578"/>
            <a:ext cx="2292493" cy="2122880"/>
          </a:xfrm>
          <a:custGeom>
            <a:avLst/>
            <a:gdLst/>
            <a:ahLst/>
            <a:cxnLst/>
            <a:rect l="l" t="t" r="r" b="b"/>
            <a:pathLst>
              <a:path w="2292493" h="2122880">
                <a:moveTo>
                  <a:pt x="1235443" y="101"/>
                </a:moveTo>
                <a:cubicBezTo>
                  <a:pt x="1263084" y="-395"/>
                  <a:pt x="1291217" y="936"/>
                  <a:pt x="1320072" y="4230"/>
                </a:cubicBezTo>
                <a:cubicBezTo>
                  <a:pt x="1671802" y="44384"/>
                  <a:pt x="1902125" y="218473"/>
                  <a:pt x="2090172" y="586366"/>
                </a:cubicBezTo>
                <a:cubicBezTo>
                  <a:pt x="2114779" y="634518"/>
                  <a:pt x="2139225" y="678547"/>
                  <a:pt x="2162870" y="721101"/>
                </a:cubicBezTo>
                <a:cubicBezTo>
                  <a:pt x="2260860" y="897539"/>
                  <a:pt x="2307113" y="988758"/>
                  <a:pt x="2288417" y="1133777"/>
                </a:cubicBezTo>
                <a:cubicBezTo>
                  <a:pt x="2269852" y="1277773"/>
                  <a:pt x="2215677" y="1415925"/>
                  <a:pt x="2127475" y="1544405"/>
                </a:cubicBezTo>
                <a:cubicBezTo>
                  <a:pt x="2041168" y="1670087"/>
                  <a:pt x="1926635" y="1781072"/>
                  <a:pt x="1787108" y="1874175"/>
                </a:cubicBezTo>
                <a:cubicBezTo>
                  <a:pt x="1649962" y="1965719"/>
                  <a:pt x="1492014" y="2036098"/>
                  <a:pt x="1330248" y="2077660"/>
                </a:cubicBezTo>
                <a:cubicBezTo>
                  <a:pt x="1164114" y="2120453"/>
                  <a:pt x="999359" y="2132944"/>
                  <a:pt x="840730" y="2114835"/>
                </a:cubicBezTo>
                <a:cubicBezTo>
                  <a:pt x="691132" y="2097757"/>
                  <a:pt x="557149" y="2053337"/>
                  <a:pt x="442425" y="1982881"/>
                </a:cubicBezTo>
                <a:cubicBezTo>
                  <a:pt x="334913" y="1916810"/>
                  <a:pt x="244458" y="1827961"/>
                  <a:pt x="173560" y="1718848"/>
                </a:cubicBezTo>
                <a:cubicBezTo>
                  <a:pt x="83005" y="1579424"/>
                  <a:pt x="26806" y="1409945"/>
                  <a:pt x="7516" y="1223899"/>
                </a:cubicBezTo>
                <a:cubicBezTo>
                  <a:pt x="-4057" y="1112273"/>
                  <a:pt x="-2343" y="994681"/>
                  <a:pt x="13211" y="874039"/>
                </a:cubicBezTo>
                <a:cubicBezTo>
                  <a:pt x="29758" y="745684"/>
                  <a:pt x="79512" y="646833"/>
                  <a:pt x="174480" y="553491"/>
                </a:cubicBezTo>
                <a:cubicBezTo>
                  <a:pt x="273817" y="455849"/>
                  <a:pt x="415027" y="371593"/>
                  <a:pt x="564552" y="282403"/>
                </a:cubicBezTo>
                <a:cubicBezTo>
                  <a:pt x="592135" y="265970"/>
                  <a:pt x="620637" y="248950"/>
                  <a:pt x="649169" y="231687"/>
                </a:cubicBezTo>
                <a:cubicBezTo>
                  <a:pt x="872639" y="96509"/>
                  <a:pt x="1041960" y="3569"/>
                  <a:pt x="1235443" y="101"/>
                </a:cubicBezTo>
                <a:close/>
              </a:path>
            </a:pathLst>
          </a:custGeom>
        </p:spPr>
      </p:pic>
      <p:sp>
        <p:nvSpPr>
          <p:cNvPr id="66" name="Freeform: Shape 65">
            <a:extLst>
              <a:ext uri="{FF2B5EF4-FFF2-40B4-BE49-F238E27FC236}">
                <a16:creationId xmlns:a16="http://schemas.microsoft.com/office/drawing/2014/main" id="{BA3354A6-35AE-4D59-AB14-C804900E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0005" y="0"/>
            <a:ext cx="4077699" cy="2646947"/>
          </a:xfrm>
          <a:custGeom>
            <a:avLst/>
            <a:gdLst>
              <a:gd name="connsiteX0" fmla="*/ 298869 w 4077699"/>
              <a:gd name="connsiteY0" fmla="*/ 0 h 2646947"/>
              <a:gd name="connsiteX1" fmla="*/ 392277 w 4077699"/>
              <a:gd name="connsiteY1" fmla="*/ 0 h 2646947"/>
              <a:gd name="connsiteX2" fmla="*/ 387217 w 4077699"/>
              <a:gd name="connsiteY2" fmla="*/ 6841 h 2646947"/>
              <a:gd name="connsiteX3" fmla="*/ 289956 w 4077699"/>
              <a:gd name="connsiteY3" fmla="*/ 170861 h 2646947"/>
              <a:gd name="connsiteX4" fmla="*/ 109408 w 4077699"/>
              <a:gd name="connsiteY4" fmla="*/ 878451 h 2646947"/>
              <a:gd name="connsiteX5" fmla="*/ 183128 w 4077699"/>
              <a:gd name="connsiteY5" fmla="*/ 1195768 h 2646947"/>
              <a:gd name="connsiteX6" fmla="*/ 190272 w 4077699"/>
              <a:gd name="connsiteY6" fmla="*/ 1207732 h 2646947"/>
              <a:gd name="connsiteX7" fmla="*/ 207472 w 4077699"/>
              <a:gd name="connsiteY7" fmla="*/ 1253396 h 2646947"/>
              <a:gd name="connsiteX8" fmla="*/ 425597 w 4077699"/>
              <a:gd name="connsiteY8" fmla="*/ 1574987 h 2646947"/>
              <a:gd name="connsiteX9" fmla="*/ 571502 w 4077699"/>
              <a:gd name="connsiteY9" fmla="*/ 1772408 h 2646947"/>
              <a:gd name="connsiteX10" fmla="*/ 1019876 w 4077699"/>
              <a:gd name="connsiteY10" fmla="*/ 2254288 h 2646947"/>
              <a:gd name="connsiteX11" fmla="*/ 1170214 w 4077699"/>
              <a:gd name="connsiteY11" fmla="*/ 2353167 h 2646947"/>
              <a:gd name="connsiteX12" fmla="*/ 1189078 w 4077699"/>
              <a:gd name="connsiteY12" fmla="*/ 2365867 h 2646947"/>
              <a:gd name="connsiteX13" fmla="*/ 1971610 w 4077699"/>
              <a:gd name="connsiteY13" fmla="*/ 2559177 h 2646947"/>
              <a:gd name="connsiteX14" fmla="*/ 3044126 w 4077699"/>
              <a:gd name="connsiteY14" fmla="*/ 2057684 h 2646947"/>
              <a:gd name="connsiteX15" fmla="*/ 3174649 w 4077699"/>
              <a:gd name="connsiteY15" fmla="*/ 1958102 h 2646947"/>
              <a:gd name="connsiteX16" fmla="*/ 3768300 w 4077699"/>
              <a:gd name="connsiteY16" fmla="*/ 1437524 h 2646947"/>
              <a:gd name="connsiteX17" fmla="*/ 3968807 w 4077699"/>
              <a:gd name="connsiteY17" fmla="*/ 878451 h 2646947"/>
              <a:gd name="connsiteX18" fmla="*/ 3852601 w 4077699"/>
              <a:gd name="connsiteY18" fmla="*/ 122670 h 2646947"/>
              <a:gd name="connsiteX19" fmla="*/ 3806026 w 4077699"/>
              <a:gd name="connsiteY19" fmla="*/ 0 h 2646947"/>
              <a:gd name="connsiteX20" fmla="*/ 3905710 w 4077699"/>
              <a:gd name="connsiteY20" fmla="*/ 0 h 2646947"/>
              <a:gd name="connsiteX21" fmla="*/ 3954920 w 4077699"/>
              <a:gd name="connsiteY21" fmla="*/ 126878 h 2646947"/>
              <a:gd name="connsiteX22" fmla="*/ 4077699 w 4077699"/>
              <a:gd name="connsiteY22" fmla="*/ 908578 h 2646947"/>
              <a:gd name="connsiteX23" fmla="*/ 3865851 w 4077699"/>
              <a:gd name="connsiteY23" fmla="*/ 1486825 h 2646947"/>
              <a:gd name="connsiteX24" fmla="*/ 3238621 w 4077699"/>
              <a:gd name="connsiteY24" fmla="*/ 2025258 h 2646947"/>
              <a:gd name="connsiteX25" fmla="*/ 3100715 w 4077699"/>
              <a:gd name="connsiteY25" fmla="*/ 2128254 h 2646947"/>
              <a:gd name="connsiteX26" fmla="*/ 1967534 w 4077699"/>
              <a:gd name="connsiteY26" fmla="*/ 2646947 h 2646947"/>
              <a:gd name="connsiteX27" fmla="*/ 474798 w 4077699"/>
              <a:gd name="connsiteY27" fmla="*/ 1803828 h 2646947"/>
              <a:gd name="connsiteX28" fmla="*/ 315716 w 4077699"/>
              <a:gd name="connsiteY28" fmla="*/ 1588134 h 2646947"/>
              <a:gd name="connsiteX29" fmla="*/ 0 w 4077699"/>
              <a:gd name="connsiteY29" fmla="*/ 908578 h 2646947"/>
              <a:gd name="connsiteX30" fmla="*/ 190760 w 4077699"/>
              <a:gd name="connsiteY30" fmla="*/ 176721 h 2646947"/>
              <a:gd name="connsiteX31" fmla="*/ 293521 w 4077699"/>
              <a:gd name="connsiteY31" fmla="*/ 7075 h 26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77699" h="2646947">
                <a:moveTo>
                  <a:pt x="298869" y="0"/>
                </a:moveTo>
                <a:lnTo>
                  <a:pt x="392277" y="0"/>
                </a:lnTo>
                <a:lnTo>
                  <a:pt x="387217" y="6841"/>
                </a:lnTo>
                <a:cubicBezTo>
                  <a:pt x="351698" y="60269"/>
                  <a:pt x="319254" y="114975"/>
                  <a:pt x="289956" y="170861"/>
                </a:cubicBezTo>
                <a:cubicBezTo>
                  <a:pt x="170198" y="399383"/>
                  <a:pt x="109408" y="637450"/>
                  <a:pt x="109408" y="878451"/>
                </a:cubicBezTo>
                <a:cubicBezTo>
                  <a:pt x="109408" y="999807"/>
                  <a:pt x="133654" y="1095922"/>
                  <a:pt x="183128" y="1195768"/>
                </a:cubicBezTo>
                <a:lnTo>
                  <a:pt x="190272" y="1207732"/>
                </a:lnTo>
                <a:lnTo>
                  <a:pt x="207472" y="1253396"/>
                </a:lnTo>
                <a:cubicBezTo>
                  <a:pt x="255415" y="1347918"/>
                  <a:pt x="327805" y="1445972"/>
                  <a:pt x="425597" y="1574987"/>
                </a:cubicBezTo>
                <a:cubicBezTo>
                  <a:pt x="472787" y="1637218"/>
                  <a:pt x="521584" y="1701608"/>
                  <a:pt x="571502" y="1772408"/>
                </a:cubicBezTo>
                <a:cubicBezTo>
                  <a:pt x="714549" y="1975254"/>
                  <a:pt x="861533" y="2134485"/>
                  <a:pt x="1019876" y="2254288"/>
                </a:cubicBezTo>
                <a:lnTo>
                  <a:pt x="1170214" y="2353167"/>
                </a:lnTo>
                <a:lnTo>
                  <a:pt x="1189078" y="2365867"/>
                </a:lnTo>
                <a:cubicBezTo>
                  <a:pt x="1418499" y="2498234"/>
                  <a:pt x="1673294" y="2559177"/>
                  <a:pt x="1971610" y="2559177"/>
                </a:cubicBezTo>
                <a:cubicBezTo>
                  <a:pt x="2363180" y="2559177"/>
                  <a:pt x="2650483" y="2360587"/>
                  <a:pt x="3044126" y="2057684"/>
                </a:cubicBezTo>
                <a:cubicBezTo>
                  <a:pt x="3088102" y="2023837"/>
                  <a:pt x="3132080" y="1990399"/>
                  <a:pt x="3174649" y="1958102"/>
                </a:cubicBezTo>
                <a:cubicBezTo>
                  <a:pt x="3405384" y="1782837"/>
                  <a:pt x="3623283" y="1617276"/>
                  <a:pt x="3768300" y="1437524"/>
                </a:cubicBezTo>
                <a:cubicBezTo>
                  <a:pt x="3906940" y="1265683"/>
                  <a:pt x="3968807" y="1093272"/>
                  <a:pt x="3968807" y="878451"/>
                </a:cubicBezTo>
                <a:cubicBezTo>
                  <a:pt x="3968807" y="609229"/>
                  <a:pt x="3928847" y="353589"/>
                  <a:pt x="3852601" y="122670"/>
                </a:cubicBezTo>
                <a:lnTo>
                  <a:pt x="3806026" y="0"/>
                </a:lnTo>
                <a:lnTo>
                  <a:pt x="3905710" y="0"/>
                </a:lnTo>
                <a:lnTo>
                  <a:pt x="3954920" y="126878"/>
                </a:lnTo>
                <a:cubicBezTo>
                  <a:pt x="4035479" y="365716"/>
                  <a:pt x="4077699" y="630123"/>
                  <a:pt x="4077699" y="908578"/>
                </a:cubicBezTo>
                <a:cubicBezTo>
                  <a:pt x="4077699" y="1130767"/>
                  <a:pt x="4012333" y="1309091"/>
                  <a:pt x="3865851" y="1486825"/>
                </a:cubicBezTo>
                <a:cubicBezTo>
                  <a:pt x="3712631" y="1672742"/>
                  <a:pt x="3482407" y="1843981"/>
                  <a:pt x="3238621" y="2025258"/>
                </a:cubicBezTo>
                <a:cubicBezTo>
                  <a:pt x="3193644" y="2058662"/>
                  <a:pt x="3147179" y="2093248"/>
                  <a:pt x="3100715" y="2128254"/>
                </a:cubicBezTo>
                <a:cubicBezTo>
                  <a:pt x="2684806" y="2441546"/>
                  <a:pt x="2381253" y="2646947"/>
                  <a:pt x="1967534" y="2646947"/>
                </a:cubicBezTo>
                <a:cubicBezTo>
                  <a:pt x="1337153" y="2646947"/>
                  <a:pt x="890707" y="2394813"/>
                  <a:pt x="474798" y="1803828"/>
                </a:cubicBezTo>
                <a:cubicBezTo>
                  <a:pt x="420372" y="1726474"/>
                  <a:pt x="367168" y="1656124"/>
                  <a:pt x="315716" y="1588134"/>
                </a:cubicBezTo>
                <a:cubicBezTo>
                  <a:pt x="102468" y="1306223"/>
                  <a:pt x="0" y="1159615"/>
                  <a:pt x="0" y="908578"/>
                </a:cubicBezTo>
                <a:cubicBezTo>
                  <a:pt x="0" y="659312"/>
                  <a:pt x="64228" y="413080"/>
                  <a:pt x="190760" y="176721"/>
                </a:cubicBezTo>
                <a:cubicBezTo>
                  <a:pt x="221715" y="118918"/>
                  <a:pt x="255994" y="62336"/>
                  <a:pt x="293521" y="7075"/>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4007F102-B4E3-4315-BAED-4C480A7F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678778" y="1463140"/>
            <a:ext cx="2104785" cy="2291756"/>
          </a:xfrm>
          <a:custGeom>
            <a:avLst/>
            <a:gdLst>
              <a:gd name="connsiteX0" fmla="*/ 2023353 w 2104785"/>
              <a:gd name="connsiteY0" fmla="*/ 1284444 h 2291756"/>
              <a:gd name="connsiteX1" fmla="*/ 1845451 w 2104785"/>
              <a:gd name="connsiteY1" fmla="*/ 738354 h 2291756"/>
              <a:gd name="connsiteX2" fmla="*/ 1803825 w 2104785"/>
              <a:gd name="connsiteY2" fmla="*/ 658465 h 2291756"/>
              <a:gd name="connsiteX3" fmla="*/ 1577531 w 2104785"/>
              <a:gd name="connsiteY3" fmla="*/ 287879 h 2291756"/>
              <a:gd name="connsiteX4" fmla="*/ 1291674 w 2104785"/>
              <a:gd name="connsiteY4" fmla="*/ 121748 h 2291756"/>
              <a:gd name="connsiteX5" fmla="*/ 969299 w 2104785"/>
              <a:gd name="connsiteY5" fmla="*/ 94904 h 2291756"/>
              <a:gd name="connsiteX6" fmla="*/ 502626 w 2104785"/>
              <a:gd name="connsiteY6" fmla="*/ 214833 h 2291756"/>
              <a:gd name="connsiteX7" fmla="*/ 242694 w 2104785"/>
              <a:gd name="connsiteY7" fmla="*/ 442328 h 2291756"/>
              <a:gd name="connsiteX8" fmla="*/ 96707 w 2104785"/>
              <a:gd name="connsiteY8" fmla="*/ 795407 h 2291756"/>
              <a:gd name="connsiteX9" fmla="*/ 101173 w 2104785"/>
              <a:gd name="connsiteY9" fmla="*/ 1241694 h 2291756"/>
              <a:gd name="connsiteX10" fmla="*/ 261039 w 2104785"/>
              <a:gd name="connsiteY10" fmla="*/ 1668667 h 2291756"/>
              <a:gd name="connsiteX11" fmla="*/ 322410 w 2104785"/>
              <a:gd name="connsiteY11" fmla="*/ 1763813 h 2291756"/>
              <a:gd name="connsiteX12" fmla="*/ 346848 w 2104785"/>
              <a:gd name="connsiteY12" fmla="*/ 1795056 h 2291756"/>
              <a:gd name="connsiteX13" fmla="*/ 361092 w 2104785"/>
              <a:gd name="connsiteY13" fmla="*/ 1818185 h 2291756"/>
              <a:gd name="connsiteX14" fmla="*/ 572684 w 2104785"/>
              <a:gd name="connsiteY14" fmla="*/ 2050800 h 2291756"/>
              <a:gd name="connsiteX15" fmla="*/ 925201 w 2104785"/>
              <a:gd name="connsiteY15" fmla="*/ 2220268 h 2291756"/>
              <a:gd name="connsiteX16" fmla="*/ 1297410 w 2104785"/>
              <a:gd name="connsiteY16" fmla="*/ 2130336 h 2291756"/>
              <a:gd name="connsiteX17" fmla="*/ 1420912 w 2104785"/>
              <a:gd name="connsiteY17" fmla="*/ 2072252 h 2291756"/>
              <a:gd name="connsiteX18" fmla="*/ 1868653 w 2104785"/>
              <a:gd name="connsiteY18" fmla="*/ 1718003 h 2291756"/>
              <a:gd name="connsiteX19" fmla="*/ 1887533 w 2104785"/>
              <a:gd name="connsiteY19" fmla="*/ 1682401 h 2291756"/>
              <a:gd name="connsiteX20" fmla="*/ 1896444 w 2104785"/>
              <a:gd name="connsiteY20" fmla="*/ 1670669 h 2291756"/>
              <a:gd name="connsiteX21" fmla="*/ 2014388 w 2104785"/>
              <a:gd name="connsiteY21" fmla="*/ 1360945 h 2291756"/>
              <a:gd name="connsiteX22" fmla="*/ 2023353 w 2104785"/>
              <a:gd name="connsiteY22" fmla="*/ 1284444 h 2291756"/>
              <a:gd name="connsiteX23" fmla="*/ 2104032 w 2104785"/>
              <a:gd name="connsiteY23" fmla="*/ 1308097 h 2291756"/>
              <a:gd name="connsiteX24" fmla="*/ 2094240 w 2104785"/>
              <a:gd name="connsiteY24" fmla="*/ 1392259 h 2291756"/>
              <a:gd name="connsiteX25" fmla="*/ 1461797 w 2104785"/>
              <a:gd name="connsiteY25" fmla="*/ 2121609 h 2291756"/>
              <a:gd name="connsiteX26" fmla="*/ 1322492 w 2104785"/>
              <a:gd name="connsiteY26" fmla="*/ 2185114 h 2291756"/>
              <a:gd name="connsiteX27" fmla="*/ 902329 w 2104785"/>
              <a:gd name="connsiteY27" fmla="*/ 2282718 h 2291756"/>
              <a:gd name="connsiteX28" fmla="*/ 503412 w 2104785"/>
              <a:gd name="connsiteY28" fmla="*/ 2094616 h 2291756"/>
              <a:gd name="connsiteX29" fmla="*/ 197197 w 2104785"/>
              <a:gd name="connsiteY29" fmla="*/ 1732912 h 2291756"/>
              <a:gd name="connsiteX30" fmla="*/ 24790 w 2104785"/>
              <a:gd name="connsiteY30" fmla="*/ 1263441 h 2291756"/>
              <a:gd name="connsiteX31" fmla="*/ 20509 w 2104785"/>
              <a:gd name="connsiteY31" fmla="*/ 772532 h 2291756"/>
              <a:gd name="connsiteX32" fmla="*/ 178862 w 2104785"/>
              <a:gd name="connsiteY32" fmla="*/ 383966 h 2291756"/>
              <a:gd name="connsiteX33" fmla="*/ 460322 w 2104785"/>
              <a:gd name="connsiteY33" fmla="*/ 133403 h 2291756"/>
              <a:gd name="connsiteX34" fmla="*/ 965287 w 2104785"/>
              <a:gd name="connsiteY34" fmla="*/ 907 h 2291756"/>
              <a:gd name="connsiteX35" fmla="*/ 1313979 w 2104785"/>
              <a:gd name="connsiteY35" fmla="*/ 30038 h 2291756"/>
              <a:gd name="connsiteX36" fmla="*/ 1622997 w 2104785"/>
              <a:gd name="connsiteY36" fmla="*/ 212429 h 2291756"/>
              <a:gd name="connsiteX37" fmla="*/ 1867331 w 2104785"/>
              <a:gd name="connsiteY37" fmla="*/ 619793 h 2291756"/>
              <a:gd name="connsiteX38" fmla="*/ 1912261 w 2104785"/>
              <a:gd name="connsiteY38" fmla="*/ 707619 h 2291756"/>
              <a:gd name="connsiteX39" fmla="*/ 2104032 w 2104785"/>
              <a:gd name="connsiteY39" fmla="*/ 1308097 h 22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04785" h="2291756">
                <a:moveTo>
                  <a:pt x="2023353" y="1284444"/>
                </a:moveTo>
                <a:cubicBezTo>
                  <a:pt x="2031943" y="1108744"/>
                  <a:pt x="1956528" y="949413"/>
                  <a:pt x="1845451" y="738354"/>
                </a:cubicBezTo>
                <a:cubicBezTo>
                  <a:pt x="1831266" y="711406"/>
                  <a:pt x="1817303" y="684501"/>
                  <a:pt x="1803825" y="658465"/>
                </a:cubicBezTo>
                <a:cubicBezTo>
                  <a:pt x="1730664" y="517322"/>
                  <a:pt x="1661547" y="384026"/>
                  <a:pt x="1577531" y="287879"/>
                </a:cubicBezTo>
                <a:cubicBezTo>
                  <a:pt x="1497216" y="195961"/>
                  <a:pt x="1409064" y="144710"/>
                  <a:pt x="1291674" y="121748"/>
                </a:cubicBezTo>
                <a:cubicBezTo>
                  <a:pt x="1181338" y="100166"/>
                  <a:pt x="1072971" y="91324"/>
                  <a:pt x="969299" y="94904"/>
                </a:cubicBezTo>
                <a:cubicBezTo>
                  <a:pt x="796509" y="100872"/>
                  <a:pt x="636753" y="141341"/>
                  <a:pt x="502626" y="214833"/>
                </a:cubicBezTo>
                <a:cubicBezTo>
                  <a:pt x="397658" y="272375"/>
                  <a:pt x="310190" y="348911"/>
                  <a:pt x="242694" y="442328"/>
                </a:cubicBezTo>
                <a:cubicBezTo>
                  <a:pt x="170713" y="542015"/>
                  <a:pt x="121575" y="660783"/>
                  <a:pt x="96707" y="795407"/>
                </a:cubicBezTo>
                <a:cubicBezTo>
                  <a:pt x="70339" y="938158"/>
                  <a:pt x="71822" y="1088362"/>
                  <a:pt x="101173" y="1241694"/>
                </a:cubicBezTo>
                <a:cubicBezTo>
                  <a:pt x="129656" y="1390988"/>
                  <a:pt x="184952" y="1538606"/>
                  <a:pt x="261039" y="1668667"/>
                </a:cubicBezTo>
                <a:cubicBezTo>
                  <a:pt x="280384" y="1701746"/>
                  <a:pt x="300855" y="1733478"/>
                  <a:pt x="322410" y="1763813"/>
                </a:cubicBezTo>
                <a:lnTo>
                  <a:pt x="346848" y="1795056"/>
                </a:lnTo>
                <a:lnTo>
                  <a:pt x="361092" y="1818185"/>
                </a:lnTo>
                <a:cubicBezTo>
                  <a:pt x="422597" y="1908754"/>
                  <a:pt x="493496" y="1986730"/>
                  <a:pt x="572684" y="2050800"/>
                </a:cubicBezTo>
                <a:cubicBezTo>
                  <a:pt x="680619" y="2138109"/>
                  <a:pt x="799219" y="2195149"/>
                  <a:pt x="925201" y="2220268"/>
                </a:cubicBezTo>
                <a:cubicBezTo>
                  <a:pt x="1052079" y="2245566"/>
                  <a:pt x="1135508" y="2208926"/>
                  <a:pt x="1297410" y="2130336"/>
                </a:cubicBezTo>
                <a:cubicBezTo>
                  <a:pt x="1336459" y="2111372"/>
                  <a:pt x="1376862" y="2091764"/>
                  <a:pt x="1420912" y="2072252"/>
                </a:cubicBezTo>
                <a:cubicBezTo>
                  <a:pt x="1631268" y="1979045"/>
                  <a:pt x="1775811" y="1866515"/>
                  <a:pt x="1868653" y="1718003"/>
                </a:cubicBezTo>
                <a:lnTo>
                  <a:pt x="1887533" y="1682401"/>
                </a:lnTo>
                <a:lnTo>
                  <a:pt x="1896444" y="1670669"/>
                </a:lnTo>
                <a:cubicBezTo>
                  <a:pt x="1954203" y="1581687"/>
                  <a:pt x="1992462" y="1479642"/>
                  <a:pt x="2014388" y="1360945"/>
                </a:cubicBezTo>
                <a:cubicBezTo>
                  <a:pt x="2019185" y="1334978"/>
                  <a:pt x="2022126" y="1309545"/>
                  <a:pt x="2023353" y="1284444"/>
                </a:cubicBezTo>
                <a:close/>
                <a:moveTo>
                  <a:pt x="2104032" y="1308097"/>
                </a:moveTo>
                <a:cubicBezTo>
                  <a:pt x="2102674" y="1335709"/>
                  <a:pt x="2099461" y="1363690"/>
                  <a:pt x="2094240" y="1392259"/>
                </a:cubicBezTo>
                <a:cubicBezTo>
                  <a:pt x="2030602" y="1740507"/>
                  <a:pt x="1841466" y="1958643"/>
                  <a:pt x="1461797" y="2121609"/>
                </a:cubicBezTo>
                <a:cubicBezTo>
                  <a:pt x="1412104" y="2142934"/>
                  <a:pt x="1366535" y="2164374"/>
                  <a:pt x="1322492" y="2185114"/>
                </a:cubicBezTo>
                <a:cubicBezTo>
                  <a:pt x="1139883" y="2271057"/>
                  <a:pt x="1045769" y="2311093"/>
                  <a:pt x="902329" y="2282718"/>
                </a:cubicBezTo>
                <a:cubicBezTo>
                  <a:pt x="759902" y="2254544"/>
                  <a:pt x="625692" y="2191232"/>
                  <a:pt x="503412" y="2094616"/>
                </a:cubicBezTo>
                <a:cubicBezTo>
                  <a:pt x="383798" y="2000079"/>
                  <a:pt x="280738" y="1878365"/>
                  <a:pt x="197197" y="1732912"/>
                </a:cubicBezTo>
                <a:cubicBezTo>
                  <a:pt x="115050" y="1589939"/>
                  <a:pt x="55417" y="1427629"/>
                  <a:pt x="24790" y="1263441"/>
                </a:cubicBezTo>
                <a:cubicBezTo>
                  <a:pt x="-6771" y="1094812"/>
                  <a:pt x="-8192" y="929591"/>
                  <a:pt x="20509" y="772532"/>
                </a:cubicBezTo>
                <a:cubicBezTo>
                  <a:pt x="47575" y="624415"/>
                  <a:pt x="100875" y="493710"/>
                  <a:pt x="178862" y="383966"/>
                </a:cubicBezTo>
                <a:cubicBezTo>
                  <a:pt x="251990" y="281125"/>
                  <a:pt x="346702" y="196829"/>
                  <a:pt x="460322" y="133403"/>
                </a:cubicBezTo>
                <a:cubicBezTo>
                  <a:pt x="605502" y="52397"/>
                  <a:pt x="778367" y="7684"/>
                  <a:pt x="965287" y="907"/>
                </a:cubicBezTo>
                <a:cubicBezTo>
                  <a:pt x="1077438" y="-3159"/>
                  <a:pt x="1194651" y="6433"/>
                  <a:pt x="1313979" y="30038"/>
                </a:cubicBezTo>
                <a:cubicBezTo>
                  <a:pt x="1440936" y="55151"/>
                  <a:pt x="1536230" y="111418"/>
                  <a:pt x="1622997" y="212429"/>
                </a:cubicBezTo>
                <a:cubicBezTo>
                  <a:pt x="1713761" y="318087"/>
                  <a:pt x="1788363" y="464627"/>
                  <a:pt x="1867331" y="619793"/>
                </a:cubicBezTo>
                <a:cubicBezTo>
                  <a:pt x="1881878" y="648416"/>
                  <a:pt x="1896949" y="677994"/>
                  <a:pt x="1912261" y="707619"/>
                </a:cubicBezTo>
                <a:cubicBezTo>
                  <a:pt x="2032157" y="939647"/>
                  <a:pt x="2113539" y="1114817"/>
                  <a:pt x="2104032" y="13080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34E10184-A355-442D-9021-64F93505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1951" y="-11953"/>
            <a:ext cx="4152001" cy="3562347"/>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1" name="Picture 21" descr="Logo, company name&#10;&#10;Description automatically generated">
            <a:extLst>
              <a:ext uri="{FF2B5EF4-FFF2-40B4-BE49-F238E27FC236}">
                <a16:creationId xmlns:a16="http://schemas.microsoft.com/office/drawing/2014/main" id="{81F15C60-CD2B-A4CE-99F8-D238A70A3F47}"/>
              </a:ext>
            </a:extLst>
          </p:cNvPr>
          <p:cNvPicPr>
            <a:picLocks noChangeAspect="1"/>
          </p:cNvPicPr>
          <p:nvPr/>
        </p:nvPicPr>
        <p:blipFill rotWithShape="1">
          <a:blip r:embed="rId4"/>
          <a:srcRect l="10398" r="677"/>
          <a:stretch/>
        </p:blipFill>
        <p:spPr>
          <a:xfrm>
            <a:off x="8253664" y="10"/>
            <a:ext cx="3938337" cy="3321585"/>
          </a:xfrm>
          <a:custGeom>
            <a:avLst/>
            <a:gdLst/>
            <a:ahLst/>
            <a:cxnLst/>
            <a:rect l="l" t="t" r="r" b="b"/>
            <a:pathLst>
              <a:path w="3938337" h="3321595">
                <a:moveTo>
                  <a:pt x="412520" y="0"/>
                </a:moveTo>
                <a:lnTo>
                  <a:pt x="3217629" y="0"/>
                </a:lnTo>
                <a:lnTo>
                  <a:pt x="3871410" y="0"/>
                </a:lnTo>
                <a:lnTo>
                  <a:pt x="3938337" y="0"/>
                </a:lnTo>
                <a:lnTo>
                  <a:pt x="3938337" y="59511"/>
                </a:lnTo>
                <a:lnTo>
                  <a:pt x="3938337" y="699247"/>
                </a:lnTo>
                <a:lnTo>
                  <a:pt x="3938337" y="2518435"/>
                </a:lnTo>
                <a:lnTo>
                  <a:pt x="3856842" y="2618704"/>
                </a:lnTo>
                <a:cubicBezTo>
                  <a:pt x="3439614" y="3108658"/>
                  <a:pt x="2979779" y="3321595"/>
                  <a:pt x="2362292" y="3321595"/>
                </a:cubicBezTo>
                <a:cubicBezTo>
                  <a:pt x="1899140" y="3321595"/>
                  <a:pt x="1559319" y="3095023"/>
                  <a:pt x="1093716" y="2749441"/>
                </a:cubicBezTo>
                <a:cubicBezTo>
                  <a:pt x="1041701" y="2710827"/>
                  <a:pt x="989684" y="2672676"/>
                  <a:pt x="939333" y="2635829"/>
                </a:cubicBezTo>
                <a:cubicBezTo>
                  <a:pt x="666418" y="2435869"/>
                  <a:pt x="408686" y="2246981"/>
                  <a:pt x="237160" y="2041901"/>
                </a:cubicBezTo>
                <a:cubicBezTo>
                  <a:pt x="73176" y="1845849"/>
                  <a:pt x="0" y="1649145"/>
                  <a:pt x="0" y="1404055"/>
                </a:cubicBezTo>
                <a:cubicBezTo>
                  <a:pt x="0" y="866538"/>
                  <a:pt x="144750" y="376466"/>
                  <a:pt x="410955" y="1974"/>
                </a:cubicBezTo>
                <a:close/>
              </a:path>
            </a:pathLst>
          </a:custGeom>
        </p:spPr>
      </p:pic>
      <p:sp>
        <p:nvSpPr>
          <p:cNvPr id="72" name="Freeform: Shape 71">
            <a:extLst>
              <a:ext uri="{FF2B5EF4-FFF2-40B4-BE49-F238E27FC236}">
                <a16:creationId xmlns:a16="http://schemas.microsoft.com/office/drawing/2014/main" id="{E9A90DB4-81B2-4FF1-84D6-1B92B4420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53663" y="0"/>
            <a:ext cx="3938337" cy="3321595"/>
          </a:xfrm>
          <a:custGeom>
            <a:avLst/>
            <a:gdLst>
              <a:gd name="connsiteX0" fmla="*/ 1166365 w 3938337"/>
              <a:gd name="connsiteY0" fmla="*/ 0 h 3321595"/>
              <a:gd name="connsiteX1" fmla="*/ 107576 w 3938337"/>
              <a:gd name="connsiteY1" fmla="*/ 0 h 3321595"/>
              <a:gd name="connsiteX2" fmla="*/ 66927 w 3938337"/>
              <a:gd name="connsiteY2" fmla="*/ 0 h 3321595"/>
              <a:gd name="connsiteX3" fmla="*/ 0 w 3938337"/>
              <a:gd name="connsiteY3" fmla="*/ 0 h 3321595"/>
              <a:gd name="connsiteX4" fmla="*/ 0 w 3938337"/>
              <a:gd name="connsiteY4" fmla="*/ 59511 h 3321595"/>
              <a:gd name="connsiteX5" fmla="*/ 0 w 3938337"/>
              <a:gd name="connsiteY5" fmla="*/ 155390 h 3321595"/>
              <a:gd name="connsiteX6" fmla="*/ 0 w 3938337"/>
              <a:gd name="connsiteY6" fmla="*/ 901114 h 3321595"/>
              <a:gd name="connsiteX7" fmla="*/ 4 w 3938337"/>
              <a:gd name="connsiteY7" fmla="*/ 901114 h 3321595"/>
              <a:gd name="connsiteX8" fmla="*/ 4 w 3938337"/>
              <a:gd name="connsiteY8" fmla="*/ 471771 h 3321595"/>
              <a:gd name="connsiteX9" fmla="*/ 50187 w 3938337"/>
              <a:gd name="connsiteY9" fmla="*/ 407556 h 3321595"/>
              <a:gd name="connsiteX10" fmla="*/ 352921 w 3938337"/>
              <a:gd name="connsiteY10" fmla="*/ 118259 h 3321595"/>
              <a:gd name="connsiteX11" fmla="*/ 514890 w 3938337"/>
              <a:gd name="connsiteY11" fmla="*/ 2 h 3321595"/>
              <a:gd name="connsiteX12" fmla="*/ 1166365 w 3938337"/>
              <a:gd name="connsiteY12" fmla="*/ 2 h 3321595"/>
              <a:gd name="connsiteX13" fmla="*/ 3525817 w 3938337"/>
              <a:gd name="connsiteY13" fmla="*/ 0 h 3321595"/>
              <a:gd name="connsiteX14" fmla="*/ 3384145 w 3938337"/>
              <a:gd name="connsiteY14" fmla="*/ 0 h 3321595"/>
              <a:gd name="connsiteX15" fmla="*/ 3385646 w 3938337"/>
              <a:gd name="connsiteY15" fmla="*/ 1904 h 3321595"/>
              <a:gd name="connsiteX16" fmla="*/ 3780089 w 3938337"/>
              <a:gd name="connsiteY16" fmla="*/ 1354125 h 3321595"/>
              <a:gd name="connsiteX17" fmla="*/ 3552458 w 3938337"/>
              <a:gd name="connsiteY17" fmla="*/ 1969288 h 3321595"/>
              <a:gd name="connsiteX18" fmla="*/ 3414534 w 3938337"/>
              <a:gd name="connsiteY18" fmla="*/ 2115111 h 3321595"/>
              <a:gd name="connsiteX19" fmla="*/ 3395732 w 3938337"/>
              <a:gd name="connsiteY19" fmla="*/ 2131585 h 3321595"/>
              <a:gd name="connsiteX20" fmla="*/ 3390273 w 3938337"/>
              <a:gd name="connsiteY20" fmla="*/ 2137223 h 3321595"/>
              <a:gd name="connsiteX21" fmla="*/ 3348116 w 3938337"/>
              <a:gd name="connsiteY21" fmla="*/ 2173305 h 3321595"/>
              <a:gd name="connsiteX22" fmla="*/ 3251972 w 3938337"/>
              <a:gd name="connsiteY22" fmla="*/ 2257543 h 3321595"/>
              <a:gd name="connsiteX23" fmla="*/ 2878500 w 3938337"/>
              <a:gd name="connsiteY23" fmla="*/ 2542096 h 3321595"/>
              <a:gd name="connsiteX24" fmla="*/ 2730320 w 3938337"/>
              <a:gd name="connsiteY24" fmla="*/ 2651667 h 3321595"/>
              <a:gd name="connsiteX25" fmla="*/ 1512716 w 3938337"/>
              <a:gd name="connsiteY25" fmla="*/ 3203474 h 3321595"/>
              <a:gd name="connsiteX26" fmla="*/ 78219 w 3938337"/>
              <a:gd name="connsiteY26" fmla="*/ 2525579 h 3321595"/>
              <a:gd name="connsiteX27" fmla="*/ 0 w 3938337"/>
              <a:gd name="connsiteY27" fmla="*/ 2428877 h 3321595"/>
              <a:gd name="connsiteX28" fmla="*/ 0 w 3938337"/>
              <a:gd name="connsiteY28" fmla="*/ 2518435 h 3321595"/>
              <a:gd name="connsiteX29" fmla="*/ 81495 w 3938337"/>
              <a:gd name="connsiteY29" fmla="*/ 2618704 h 3321595"/>
              <a:gd name="connsiteX30" fmla="*/ 1576046 w 3938337"/>
              <a:gd name="connsiteY30" fmla="*/ 3321595 h 3321595"/>
              <a:gd name="connsiteX31" fmla="*/ 2844621 w 3938337"/>
              <a:gd name="connsiteY31" fmla="*/ 2749441 h 3321595"/>
              <a:gd name="connsiteX32" fmla="*/ 2999005 w 3938337"/>
              <a:gd name="connsiteY32" fmla="*/ 2635829 h 3321595"/>
              <a:gd name="connsiteX33" fmla="*/ 3701177 w 3938337"/>
              <a:gd name="connsiteY33" fmla="*/ 2041901 h 3321595"/>
              <a:gd name="connsiteX34" fmla="*/ 3938337 w 3938337"/>
              <a:gd name="connsiteY34" fmla="*/ 1404055 h 3321595"/>
              <a:gd name="connsiteX35" fmla="*/ 3527383 w 3938337"/>
              <a:gd name="connsiteY35"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938337" h="3321595">
                <a:moveTo>
                  <a:pt x="1166365" y="0"/>
                </a:moveTo>
                <a:lnTo>
                  <a:pt x="107576" y="0"/>
                </a:lnTo>
                <a:lnTo>
                  <a:pt x="66927" y="0"/>
                </a:lnTo>
                <a:lnTo>
                  <a:pt x="0" y="0"/>
                </a:lnTo>
                <a:lnTo>
                  <a:pt x="0" y="59511"/>
                </a:lnTo>
                <a:lnTo>
                  <a:pt x="0" y="155390"/>
                </a:lnTo>
                <a:lnTo>
                  <a:pt x="0" y="901114"/>
                </a:lnTo>
                <a:lnTo>
                  <a:pt x="4" y="901114"/>
                </a:lnTo>
                <a:lnTo>
                  <a:pt x="4" y="471771"/>
                </a:lnTo>
                <a:lnTo>
                  <a:pt x="50187" y="407556"/>
                </a:lnTo>
                <a:cubicBezTo>
                  <a:pt x="138559" y="305382"/>
                  <a:pt x="239680" y="208703"/>
                  <a:pt x="352921" y="118259"/>
                </a:cubicBezTo>
                <a:lnTo>
                  <a:pt x="514890" y="2"/>
                </a:lnTo>
                <a:lnTo>
                  <a:pt x="1166365" y="2"/>
                </a:lnTo>
                <a:close/>
                <a:moveTo>
                  <a:pt x="3525817" y="0"/>
                </a:moveTo>
                <a:lnTo>
                  <a:pt x="3384145" y="0"/>
                </a:lnTo>
                <a:lnTo>
                  <a:pt x="3385646" y="1904"/>
                </a:lnTo>
                <a:cubicBezTo>
                  <a:pt x="3641155" y="363079"/>
                  <a:pt x="3780089" y="835723"/>
                  <a:pt x="3780089" y="1354125"/>
                </a:cubicBezTo>
                <a:cubicBezTo>
                  <a:pt x="3780089" y="1590500"/>
                  <a:pt x="3709854" y="1780209"/>
                  <a:pt x="3552458" y="1969288"/>
                </a:cubicBezTo>
                <a:cubicBezTo>
                  <a:pt x="3511300" y="2018735"/>
                  <a:pt x="3464970" y="2067206"/>
                  <a:pt x="3414534" y="2115111"/>
                </a:cubicBezTo>
                <a:lnTo>
                  <a:pt x="3395732" y="2131585"/>
                </a:lnTo>
                <a:lnTo>
                  <a:pt x="3390273" y="2137223"/>
                </a:lnTo>
                <a:lnTo>
                  <a:pt x="3348116" y="2173305"/>
                </a:lnTo>
                <a:lnTo>
                  <a:pt x="3251972" y="2257543"/>
                </a:lnTo>
                <a:cubicBezTo>
                  <a:pt x="3136805" y="2351916"/>
                  <a:pt x="3009474" y="2445671"/>
                  <a:pt x="2878500" y="2542096"/>
                </a:cubicBezTo>
                <a:cubicBezTo>
                  <a:pt x="2830172" y="2577632"/>
                  <a:pt x="2780245" y="2614426"/>
                  <a:pt x="2730320" y="2651667"/>
                </a:cubicBezTo>
                <a:cubicBezTo>
                  <a:pt x="2283426" y="2984960"/>
                  <a:pt x="1957258" y="3203474"/>
                  <a:pt x="1512716" y="3203474"/>
                </a:cubicBezTo>
                <a:cubicBezTo>
                  <a:pt x="920041" y="3203474"/>
                  <a:pt x="478682" y="2998110"/>
                  <a:pt x="78219" y="2525579"/>
                </a:cubicBezTo>
                <a:lnTo>
                  <a:pt x="0" y="2428877"/>
                </a:lnTo>
                <a:lnTo>
                  <a:pt x="0" y="2518435"/>
                </a:lnTo>
                <a:lnTo>
                  <a:pt x="81495" y="2618704"/>
                </a:lnTo>
                <a:cubicBezTo>
                  <a:pt x="498723" y="3108658"/>
                  <a:pt x="958559" y="3321595"/>
                  <a:pt x="1576046" y="3321595"/>
                </a:cubicBezTo>
                <a:cubicBezTo>
                  <a:pt x="2039197" y="3321595"/>
                  <a:pt x="2379018" y="3095023"/>
                  <a:pt x="2844621" y="2749441"/>
                </a:cubicBezTo>
                <a:cubicBezTo>
                  <a:pt x="2896636" y="2710827"/>
                  <a:pt x="2948653" y="2672676"/>
                  <a:pt x="2999005" y="2635829"/>
                </a:cubicBezTo>
                <a:cubicBezTo>
                  <a:pt x="3271919" y="2435869"/>
                  <a:pt x="3529651" y="2246981"/>
                  <a:pt x="3701177" y="2041901"/>
                </a:cubicBezTo>
                <a:cubicBezTo>
                  <a:pt x="3865161" y="1845849"/>
                  <a:pt x="3938337" y="1649145"/>
                  <a:pt x="3938337" y="1404055"/>
                </a:cubicBezTo>
                <a:cubicBezTo>
                  <a:pt x="3938337" y="866538"/>
                  <a:pt x="3793587" y="376466"/>
                  <a:pt x="352738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08AB37AC-1F68-48D6-90DE-F15E83CF3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855"/>
            <a:ext cx="4211055" cy="4000145"/>
          </a:xfrm>
          <a:custGeom>
            <a:avLst/>
            <a:gdLst>
              <a:gd name="connsiteX0" fmla="*/ 1165310 w 4211055"/>
              <a:gd name="connsiteY0" fmla="*/ 990 h 4000145"/>
              <a:gd name="connsiteX1" fmla="*/ 2418078 w 4211055"/>
              <a:gd name="connsiteY1" fmla="*/ 367333 h 4000145"/>
              <a:gd name="connsiteX2" fmla="*/ 4174528 w 4211055"/>
              <a:gd name="connsiteY2" fmla="*/ 3871009 h 4000145"/>
              <a:gd name="connsiteX3" fmla="*/ 4145661 w 4211055"/>
              <a:gd name="connsiteY3" fmla="*/ 4000145 h 4000145"/>
              <a:gd name="connsiteX4" fmla="*/ 0 w 4211055"/>
              <a:gd name="connsiteY4" fmla="*/ 4000145 h 4000145"/>
              <a:gd name="connsiteX5" fmla="*/ 0 w 4211055"/>
              <a:gd name="connsiteY5" fmla="*/ 4000144 h 4000145"/>
              <a:gd name="connsiteX6" fmla="*/ 3932946 w 4211055"/>
              <a:gd name="connsiteY6" fmla="*/ 4000144 h 4000145"/>
              <a:gd name="connsiteX7" fmla="*/ 3985875 w 4211055"/>
              <a:gd name="connsiteY7" fmla="*/ 3757912 h 4000145"/>
              <a:gd name="connsiteX8" fmla="*/ 2314254 w 4211055"/>
              <a:gd name="connsiteY8" fmla="*/ 461503 h 4000145"/>
              <a:gd name="connsiteX9" fmla="*/ 1133823 w 4211055"/>
              <a:gd name="connsiteY9" fmla="*/ 110981 h 4000145"/>
              <a:gd name="connsiteX10" fmla="*/ 994619 w 4211055"/>
              <a:gd name="connsiteY10" fmla="*/ 110419 h 4000145"/>
              <a:gd name="connsiteX11" fmla="*/ 60036 w 4211055"/>
              <a:gd name="connsiteY11" fmla="*/ 330041 h 4000145"/>
              <a:gd name="connsiteX12" fmla="*/ 0 w 4211055"/>
              <a:gd name="connsiteY12" fmla="*/ 360008 h 4000145"/>
              <a:gd name="connsiteX13" fmla="*/ 0 w 4211055"/>
              <a:gd name="connsiteY13" fmla="*/ 251609 h 4000145"/>
              <a:gd name="connsiteX14" fmla="*/ 158783 w 4211055"/>
              <a:gd name="connsiteY14" fmla="*/ 182603 h 4000145"/>
              <a:gd name="connsiteX15" fmla="*/ 1165310 w 4211055"/>
              <a:gd name="connsiteY15" fmla="*/ 990 h 40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055" h="4000145">
                <a:moveTo>
                  <a:pt x="1165310" y="990"/>
                </a:moveTo>
                <a:cubicBezTo>
                  <a:pt x="1578456" y="12730"/>
                  <a:pt x="2002082" y="129252"/>
                  <a:pt x="2418078" y="367333"/>
                </a:cubicBezTo>
                <a:cubicBezTo>
                  <a:pt x="3626917" y="1059170"/>
                  <a:pt x="4390740" y="2547253"/>
                  <a:pt x="4174528" y="3871009"/>
                </a:cubicBezTo>
                <a:lnTo>
                  <a:pt x="4145661" y="4000145"/>
                </a:lnTo>
                <a:lnTo>
                  <a:pt x="0" y="4000145"/>
                </a:lnTo>
                <a:lnTo>
                  <a:pt x="0" y="4000144"/>
                </a:lnTo>
                <a:lnTo>
                  <a:pt x="3932946" y="4000144"/>
                </a:lnTo>
                <a:lnTo>
                  <a:pt x="3985875" y="3757912"/>
                </a:lnTo>
                <a:cubicBezTo>
                  <a:pt x="4181907" y="2517281"/>
                  <a:pt x="3455171" y="1117132"/>
                  <a:pt x="2314254" y="461503"/>
                </a:cubicBezTo>
                <a:cubicBezTo>
                  <a:pt x="1921632" y="235883"/>
                  <a:pt x="1522506" y="124256"/>
                  <a:pt x="1133823" y="110981"/>
                </a:cubicBezTo>
                <a:cubicBezTo>
                  <a:pt x="1087262" y="109391"/>
                  <a:pt x="1040851" y="109212"/>
                  <a:pt x="994619" y="110419"/>
                </a:cubicBezTo>
                <a:cubicBezTo>
                  <a:pt x="670992" y="118859"/>
                  <a:pt x="356135" y="195139"/>
                  <a:pt x="60036" y="330041"/>
                </a:cubicBezTo>
                <a:lnTo>
                  <a:pt x="0" y="360008"/>
                </a:lnTo>
                <a:lnTo>
                  <a:pt x="0" y="251609"/>
                </a:lnTo>
                <a:lnTo>
                  <a:pt x="158783" y="182603"/>
                </a:lnTo>
                <a:cubicBezTo>
                  <a:pt x="479801" y="54981"/>
                  <a:pt x="818871" y="-8854"/>
                  <a:pt x="116531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Picture 2" descr="Logo, company name&#10;&#10;Description automatically generated">
            <a:extLst>
              <a:ext uri="{FF2B5EF4-FFF2-40B4-BE49-F238E27FC236}">
                <a16:creationId xmlns:a16="http://schemas.microsoft.com/office/drawing/2014/main" id="{8E3E7BC4-298D-628F-E29D-C81A7269E075}"/>
              </a:ext>
            </a:extLst>
          </p:cNvPr>
          <p:cNvPicPr>
            <a:picLocks noChangeAspect="1"/>
          </p:cNvPicPr>
          <p:nvPr/>
        </p:nvPicPr>
        <p:blipFill>
          <a:blip r:embed="rId5"/>
          <a:stretch>
            <a:fillRect/>
          </a:stretch>
        </p:blipFill>
        <p:spPr>
          <a:xfrm>
            <a:off x="4953675" y="1482555"/>
            <a:ext cx="3377075" cy="2443065"/>
          </a:xfrm>
          <a:prstGeom prst="ellipse">
            <a:avLst/>
          </a:prstGeom>
          <a:ln>
            <a:noFill/>
          </a:ln>
          <a:effectLst>
            <a:softEdge rad="112500"/>
          </a:effectLst>
        </p:spPr>
      </p:pic>
      <p:pic>
        <p:nvPicPr>
          <p:cNvPr id="3" name="Picture 3" descr="Logo, company name&#10;&#10;Description automatically generated">
            <a:extLst>
              <a:ext uri="{FF2B5EF4-FFF2-40B4-BE49-F238E27FC236}">
                <a16:creationId xmlns:a16="http://schemas.microsoft.com/office/drawing/2014/main" id="{07D98C9D-FF93-B493-E98B-2FCBFAB9F268}"/>
              </a:ext>
            </a:extLst>
          </p:cNvPr>
          <p:cNvPicPr>
            <a:picLocks noChangeAspect="1"/>
          </p:cNvPicPr>
          <p:nvPr/>
        </p:nvPicPr>
        <p:blipFill>
          <a:blip r:embed="rId3"/>
          <a:stretch>
            <a:fillRect/>
          </a:stretch>
        </p:blipFill>
        <p:spPr>
          <a:xfrm>
            <a:off x="1703373" y="85741"/>
            <a:ext cx="3754704" cy="1885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008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54FC7-6C42-A16F-6A24-8FC571F09734}"/>
              </a:ext>
            </a:extLst>
          </p:cNvPr>
          <p:cNvSpPr>
            <a:spLocks noGrp="1"/>
          </p:cNvSpPr>
          <p:nvPr>
            <p:ph type="body" sz="quarter" idx="24"/>
          </p:nvPr>
        </p:nvSpPr>
        <p:spPr>
          <a:xfrm>
            <a:off x="3429486" y="3175584"/>
            <a:ext cx="1801368" cy="502920"/>
          </a:xfrm>
        </p:spPr>
        <p:txBody>
          <a:bodyPr/>
          <a:lstStyle/>
          <a:p>
            <a:endParaRPr lang="en-US"/>
          </a:p>
        </p:txBody>
      </p:sp>
      <p:sp>
        <p:nvSpPr>
          <p:cNvPr id="5" name="Text Placeholder 4">
            <a:extLst>
              <a:ext uri="{FF2B5EF4-FFF2-40B4-BE49-F238E27FC236}">
                <a16:creationId xmlns:a16="http://schemas.microsoft.com/office/drawing/2014/main" id="{08410C59-27E9-DD60-780D-BEC1FE66E18F}"/>
              </a:ext>
            </a:extLst>
          </p:cNvPr>
          <p:cNvSpPr>
            <a:spLocks noGrp="1"/>
          </p:cNvSpPr>
          <p:nvPr>
            <p:ph type="body" sz="quarter" idx="26"/>
          </p:nvPr>
        </p:nvSpPr>
        <p:spPr>
          <a:xfrm>
            <a:off x="7239377" y="3182328"/>
            <a:ext cx="2162623" cy="502920"/>
          </a:xfrm>
        </p:spPr>
        <p:txBody>
          <a:bodyPr/>
          <a:lstStyle/>
          <a:p>
            <a:endParaRPr lang="en-US"/>
          </a:p>
        </p:txBody>
      </p:sp>
      <p:sp>
        <p:nvSpPr>
          <p:cNvPr id="6" name="Text Placeholder 5">
            <a:extLst>
              <a:ext uri="{FF2B5EF4-FFF2-40B4-BE49-F238E27FC236}">
                <a16:creationId xmlns:a16="http://schemas.microsoft.com/office/drawing/2014/main" id="{8D8BBB5D-1DF9-0B3C-30BB-861662712DA7}"/>
              </a:ext>
            </a:extLst>
          </p:cNvPr>
          <p:cNvSpPr>
            <a:spLocks noGrp="1"/>
          </p:cNvSpPr>
          <p:nvPr>
            <p:ph type="body" idx="1"/>
          </p:nvPr>
        </p:nvSpPr>
        <p:spPr>
          <a:xfrm>
            <a:off x="1352476" y="4749701"/>
            <a:ext cx="1822704" cy="719706"/>
          </a:xfrm>
        </p:spPr>
        <p:txBody>
          <a:bodyPr/>
          <a:lstStyle/>
          <a:p>
            <a:r>
              <a:rPr lang="en-US" dirty="0"/>
              <a:t>Dataset is taken from Kaggle</a:t>
            </a:r>
          </a:p>
        </p:txBody>
      </p:sp>
      <p:sp>
        <p:nvSpPr>
          <p:cNvPr id="8" name="Title 7">
            <a:extLst>
              <a:ext uri="{FF2B5EF4-FFF2-40B4-BE49-F238E27FC236}">
                <a16:creationId xmlns:a16="http://schemas.microsoft.com/office/drawing/2014/main" id="{EB2FAAB3-19D7-38F0-1C2C-E21C10C65891}"/>
              </a:ext>
            </a:extLst>
          </p:cNvPr>
          <p:cNvSpPr>
            <a:spLocks noGrp="1"/>
          </p:cNvSpPr>
          <p:nvPr>
            <p:ph type="title"/>
          </p:nvPr>
        </p:nvSpPr>
        <p:spPr/>
        <p:txBody>
          <a:bodyPr/>
          <a:lstStyle/>
          <a:p>
            <a:r>
              <a:rPr lang="en-US" dirty="0"/>
              <a:t>ETL PIPELINE</a:t>
            </a:r>
          </a:p>
        </p:txBody>
      </p:sp>
      <p:sp>
        <p:nvSpPr>
          <p:cNvPr id="9" name="Text Placeholder 8">
            <a:extLst>
              <a:ext uri="{FF2B5EF4-FFF2-40B4-BE49-F238E27FC236}">
                <a16:creationId xmlns:a16="http://schemas.microsoft.com/office/drawing/2014/main" id="{D98EB455-205F-596F-594E-868E6306B042}"/>
              </a:ext>
            </a:extLst>
          </p:cNvPr>
          <p:cNvSpPr>
            <a:spLocks noGrp="1"/>
          </p:cNvSpPr>
          <p:nvPr>
            <p:ph type="body" sz="quarter" idx="15"/>
          </p:nvPr>
        </p:nvSpPr>
        <p:spPr>
          <a:xfrm>
            <a:off x="958392" y="2585243"/>
            <a:ext cx="2599677" cy="1709552"/>
          </a:xfrm>
        </p:spPr>
        <p:txBody>
          <a:bodyPr/>
          <a:lstStyle/>
          <a:p>
            <a:endParaRPr lang="en-US"/>
          </a:p>
        </p:txBody>
      </p:sp>
      <p:sp>
        <p:nvSpPr>
          <p:cNvPr id="12" name="Text Placeholder 11">
            <a:extLst>
              <a:ext uri="{FF2B5EF4-FFF2-40B4-BE49-F238E27FC236}">
                <a16:creationId xmlns:a16="http://schemas.microsoft.com/office/drawing/2014/main" id="{E4463E8B-312A-9F9B-0D80-639C723EFB8C}"/>
              </a:ext>
            </a:extLst>
          </p:cNvPr>
          <p:cNvSpPr>
            <a:spLocks noGrp="1"/>
          </p:cNvSpPr>
          <p:nvPr>
            <p:ph type="body" sz="quarter" idx="18"/>
          </p:nvPr>
        </p:nvSpPr>
        <p:spPr>
          <a:xfrm>
            <a:off x="5088327" y="2423403"/>
            <a:ext cx="2296222" cy="2039975"/>
          </a:xfrm>
        </p:spPr>
        <p:txBody>
          <a:bodyPr/>
          <a:lstStyle/>
          <a:p>
            <a:endParaRPr lang="en-US"/>
          </a:p>
        </p:txBody>
      </p:sp>
      <p:sp>
        <p:nvSpPr>
          <p:cNvPr id="13" name="Text Placeholder 12">
            <a:extLst>
              <a:ext uri="{FF2B5EF4-FFF2-40B4-BE49-F238E27FC236}">
                <a16:creationId xmlns:a16="http://schemas.microsoft.com/office/drawing/2014/main" id="{1021130C-7790-AB1A-63B9-301D1E6F2EDF}"/>
              </a:ext>
            </a:extLst>
          </p:cNvPr>
          <p:cNvSpPr>
            <a:spLocks noGrp="1"/>
          </p:cNvSpPr>
          <p:nvPr>
            <p:ph type="body" sz="quarter" idx="19"/>
          </p:nvPr>
        </p:nvSpPr>
        <p:spPr>
          <a:xfrm>
            <a:off x="9260417" y="2369455"/>
            <a:ext cx="2039976" cy="1925339"/>
          </a:xfrm>
        </p:spPr>
        <p:txBody>
          <a:bodyPr/>
          <a:lstStyle/>
          <a:p>
            <a:endParaRPr lang="en-US"/>
          </a:p>
        </p:txBody>
      </p:sp>
      <p:sp>
        <p:nvSpPr>
          <p:cNvPr id="15" name="Text Placeholder 14">
            <a:extLst>
              <a:ext uri="{FF2B5EF4-FFF2-40B4-BE49-F238E27FC236}">
                <a16:creationId xmlns:a16="http://schemas.microsoft.com/office/drawing/2014/main" id="{49A6A911-0FA5-53D1-1B31-97527F0EC96A}"/>
              </a:ext>
            </a:extLst>
          </p:cNvPr>
          <p:cNvSpPr>
            <a:spLocks noGrp="1"/>
          </p:cNvSpPr>
          <p:nvPr>
            <p:ph type="body" sz="quarter" idx="21"/>
          </p:nvPr>
        </p:nvSpPr>
        <p:spPr>
          <a:xfrm>
            <a:off x="5322509" y="4749701"/>
            <a:ext cx="1822704" cy="1805387"/>
          </a:xfrm>
        </p:spPr>
        <p:txBody>
          <a:bodyPr/>
          <a:lstStyle/>
          <a:p>
            <a:r>
              <a:rPr lang="en-US" dirty="0"/>
              <a:t>Scrapped data is now extracted, transformed and made ready for visualization using </a:t>
            </a:r>
            <a:r>
              <a:rPr lang="en-US" dirty="0" err="1"/>
              <a:t>Jupyter</a:t>
            </a:r>
            <a:r>
              <a:rPr lang="en-US" dirty="0"/>
              <a:t> and Databricks</a:t>
            </a:r>
          </a:p>
        </p:txBody>
      </p:sp>
      <p:sp>
        <p:nvSpPr>
          <p:cNvPr id="16" name="Text Placeholder 15">
            <a:extLst>
              <a:ext uri="{FF2B5EF4-FFF2-40B4-BE49-F238E27FC236}">
                <a16:creationId xmlns:a16="http://schemas.microsoft.com/office/drawing/2014/main" id="{590D2BE1-C842-2674-C907-7CABCBCB3A1D}"/>
              </a:ext>
            </a:extLst>
          </p:cNvPr>
          <p:cNvSpPr>
            <a:spLocks noGrp="1"/>
          </p:cNvSpPr>
          <p:nvPr>
            <p:ph type="body" sz="quarter" idx="22"/>
          </p:nvPr>
        </p:nvSpPr>
        <p:spPr>
          <a:xfrm>
            <a:off x="9499402" y="4749701"/>
            <a:ext cx="1563624" cy="1414272"/>
          </a:xfrm>
        </p:spPr>
        <p:txBody>
          <a:bodyPr/>
          <a:lstStyle/>
          <a:p>
            <a:r>
              <a:rPr lang="en-US" dirty="0"/>
              <a:t>The Transformed Data is Visualized for the further analysis</a:t>
            </a:r>
            <a:endParaRPr lang="en-US"/>
          </a:p>
          <a:p>
            <a:endParaRPr lang="en-US" dirty="0"/>
          </a:p>
        </p:txBody>
      </p:sp>
      <p:sp>
        <p:nvSpPr>
          <p:cNvPr id="17" name="Text Placeholder 16">
            <a:extLst>
              <a:ext uri="{FF2B5EF4-FFF2-40B4-BE49-F238E27FC236}">
                <a16:creationId xmlns:a16="http://schemas.microsoft.com/office/drawing/2014/main" id="{478C961B-E4CE-5204-5213-40BDABB52B46}"/>
              </a:ext>
            </a:extLst>
          </p:cNvPr>
          <p:cNvSpPr>
            <a:spLocks noGrp="1"/>
          </p:cNvSpPr>
          <p:nvPr>
            <p:ph type="body" sz="quarter" idx="13"/>
          </p:nvPr>
        </p:nvSpPr>
        <p:spPr/>
        <p:txBody>
          <a:bodyPr/>
          <a:lstStyle/>
          <a:p>
            <a:endParaRPr lang="en-US"/>
          </a:p>
        </p:txBody>
      </p:sp>
      <p:sp>
        <p:nvSpPr>
          <p:cNvPr id="18" name="Slide Number Placeholder 17">
            <a:extLst>
              <a:ext uri="{FF2B5EF4-FFF2-40B4-BE49-F238E27FC236}">
                <a16:creationId xmlns:a16="http://schemas.microsoft.com/office/drawing/2014/main" id="{49C87AC8-61B9-19B4-6BA0-325881667AF6}"/>
              </a:ext>
            </a:extLst>
          </p:cNvPr>
          <p:cNvSpPr>
            <a:spLocks noGrp="1"/>
          </p:cNvSpPr>
          <p:nvPr>
            <p:ph type="sldNum" sz="quarter" idx="28"/>
          </p:nvPr>
        </p:nvSpPr>
        <p:spPr/>
        <p:txBody>
          <a:bodyPr/>
          <a:lstStyle/>
          <a:p>
            <a:fld id="{CC43B8D3-9A08-F84C-9DD4-44948BA52D4B}" type="slidenum">
              <a:rPr lang="en-US" smtClean="0"/>
              <a:pPr/>
              <a:t>5</a:t>
            </a:fld>
            <a:endParaRPr lang="en-US" dirty="0"/>
          </a:p>
        </p:txBody>
      </p:sp>
      <p:pic>
        <p:nvPicPr>
          <p:cNvPr id="19" name="Picture 19" descr="Logo, company name&#10;&#10;Description automatically generated">
            <a:extLst>
              <a:ext uri="{FF2B5EF4-FFF2-40B4-BE49-F238E27FC236}">
                <a16:creationId xmlns:a16="http://schemas.microsoft.com/office/drawing/2014/main" id="{CDCE3C2D-7734-E964-C83A-471A3E62C041}"/>
              </a:ext>
            </a:extLst>
          </p:cNvPr>
          <p:cNvPicPr>
            <a:picLocks noChangeAspect="1"/>
          </p:cNvPicPr>
          <p:nvPr/>
        </p:nvPicPr>
        <p:blipFill>
          <a:blip r:embed="rId2"/>
          <a:stretch>
            <a:fillRect/>
          </a:stretch>
        </p:blipFill>
        <p:spPr>
          <a:xfrm>
            <a:off x="900913" y="2534451"/>
            <a:ext cx="2709482" cy="1829557"/>
          </a:xfrm>
          <a:prstGeom prst="ellipse">
            <a:avLst/>
          </a:prstGeom>
          <a:ln>
            <a:noFill/>
          </a:ln>
          <a:effectLst>
            <a:softEdge rad="112500"/>
          </a:effectLst>
        </p:spPr>
      </p:pic>
      <p:pic>
        <p:nvPicPr>
          <p:cNvPr id="20" name="Picture 20" descr="Logo, company name&#10;&#10;Description automatically generated">
            <a:extLst>
              <a:ext uri="{FF2B5EF4-FFF2-40B4-BE49-F238E27FC236}">
                <a16:creationId xmlns:a16="http://schemas.microsoft.com/office/drawing/2014/main" id="{30F6D3BB-9607-E30A-0D73-F858AF5EAAC1}"/>
              </a:ext>
            </a:extLst>
          </p:cNvPr>
          <p:cNvPicPr>
            <a:picLocks noChangeAspect="1"/>
          </p:cNvPicPr>
          <p:nvPr/>
        </p:nvPicPr>
        <p:blipFill>
          <a:blip r:embed="rId3"/>
          <a:stretch>
            <a:fillRect/>
          </a:stretch>
        </p:blipFill>
        <p:spPr>
          <a:xfrm>
            <a:off x="5445939" y="2641476"/>
            <a:ext cx="1583343" cy="15683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1" name="Picture 21" descr="Chart, logo&#10;&#10;Description automatically generated">
            <a:extLst>
              <a:ext uri="{FF2B5EF4-FFF2-40B4-BE49-F238E27FC236}">
                <a16:creationId xmlns:a16="http://schemas.microsoft.com/office/drawing/2014/main" id="{F6ABE0F2-89FF-06B2-79F0-3F0153965085}"/>
              </a:ext>
            </a:extLst>
          </p:cNvPr>
          <p:cNvPicPr>
            <a:picLocks noChangeAspect="1"/>
          </p:cNvPicPr>
          <p:nvPr/>
        </p:nvPicPr>
        <p:blipFill>
          <a:blip r:embed="rId4"/>
          <a:stretch>
            <a:fillRect/>
          </a:stretch>
        </p:blipFill>
        <p:spPr>
          <a:xfrm>
            <a:off x="9262683" y="2313648"/>
            <a:ext cx="2048634" cy="2048634"/>
          </a:xfrm>
          <a:prstGeom prst="ellipse">
            <a:avLst/>
          </a:prstGeom>
          <a:ln>
            <a:noFill/>
          </a:ln>
          <a:effectLst>
            <a:softEdge rad="112500"/>
          </a:effectLst>
        </p:spPr>
      </p:pic>
    </p:spTree>
    <p:extLst>
      <p:ext uri="{BB962C8B-B14F-4D97-AF65-F5344CB8AC3E}">
        <p14:creationId xmlns:p14="http://schemas.microsoft.com/office/powerpoint/2010/main" val="298749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Introduction</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a:xfrm>
            <a:off x="1316979" y="1716806"/>
            <a:ext cx="8317749" cy="3578352"/>
          </a:xfrm>
        </p:spPr>
        <p:txBody>
          <a:bodyPr vert="horz" lIns="91440" tIns="45720" rIns="91440" bIns="45720" rtlCol="0" anchor="t">
            <a:normAutofit/>
          </a:bodyPr>
          <a:lstStyle/>
          <a:p>
            <a:r>
              <a:rPr lang="en-US" dirty="0">
                <a:ea typeface="+mn-lt"/>
                <a:cs typeface="+mn-lt"/>
              </a:rPr>
              <a:t>To identify new route opportunities in the emerging markets by tracking macro-economic activities and data from other means of transport. The focus is on tier II cities from India. Aviation sector is showcasing intriguing growth rate in the emerging economies like India and other APAC nations. Due to various government initiatives, new aviation infrastructure is being developed in India. There is a push to provide affordable air travel for wider population. In addition, the economic growth of India is leading to distribution of economic activities across tier-II cities, which wasn’t necessarily the case in the recent past.</a:t>
            </a:r>
            <a:endParaRPr lang="en-US">
              <a:ea typeface="+mn-lt"/>
              <a:cs typeface="+mn-lt"/>
            </a:endParaRPr>
          </a:p>
          <a:p>
            <a:endParaRPr lang="en-US"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6"/>
          </p:nvPr>
        </p:nvSpPr>
        <p:spPr/>
        <p:txBody>
          <a:bodyPr/>
          <a:lstStyle/>
          <a:p>
            <a:fld id="{CC43B8D3-9A08-F84C-9DD4-44948BA52D4B}" type="slidenum">
              <a:rPr lang="en-US" smtClean="0"/>
              <a:pPr/>
              <a:t>6</a:t>
            </a:fld>
            <a:endParaRPr lang="en-US" dirty="0"/>
          </a:p>
        </p:txBody>
      </p:sp>
    </p:spTree>
    <p:extLst>
      <p:ext uri="{BB962C8B-B14F-4D97-AF65-F5344CB8AC3E}">
        <p14:creationId xmlns:p14="http://schemas.microsoft.com/office/powerpoint/2010/main" val="134322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881F-CA86-A4F1-802F-E64731BD288E}"/>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416335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Problem Statement</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a:xfrm>
            <a:off x="731520" y="2404872"/>
            <a:ext cx="10723511" cy="3792008"/>
          </a:xfrm>
        </p:spPr>
        <p:txBody>
          <a:bodyPr vert="horz" lIns="91440" tIns="45720" rIns="91440" bIns="45720" rtlCol="0" anchor="t">
            <a:normAutofit/>
          </a:bodyPr>
          <a:lstStyle/>
          <a:p>
            <a:pPr marL="0" indent="0">
              <a:buNone/>
            </a:pPr>
            <a:endParaRPr lang="en-US" sz="2000" dirty="0"/>
          </a:p>
          <a:p>
            <a:pPr marL="0" indent="0">
              <a:buNone/>
            </a:pPr>
            <a:endParaRPr lang="en-US" sz="2000" dirty="0">
              <a:ea typeface="+mn-lt"/>
              <a:cs typeface="+mn-lt"/>
            </a:endParaRPr>
          </a:p>
          <a:p>
            <a:pPr marL="0" indent="0" algn="just">
              <a:buNone/>
            </a:pPr>
            <a:r>
              <a:rPr lang="en-US" dirty="0">
                <a:ea typeface="+mn-lt"/>
                <a:cs typeface="+mn-lt"/>
              </a:rPr>
              <a:t>To forecast new air- travel routes in emerging Tier-II cites for faster and more profits to the economy. By this we might connect with </a:t>
            </a:r>
            <a:r>
              <a:rPr lang="en-GB" dirty="0">
                <a:ea typeface="+mn-lt"/>
                <a:cs typeface="+mn-lt"/>
              </a:rPr>
              <a:t>across tier-II cities and between metro / tier-I cities.</a:t>
            </a:r>
          </a:p>
          <a:p>
            <a:pPr marL="283210" indent="-283210"/>
            <a:endParaRPr lang="en-US"/>
          </a:p>
          <a:p>
            <a:pPr marL="0" indent="0">
              <a:buNone/>
            </a:pPr>
            <a:endParaRPr lang="en-US" sz="1800"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5"/>
          </p:nvPr>
        </p:nvSpPr>
        <p:spPr/>
        <p:txBody>
          <a:bodyPr/>
          <a:lstStyle/>
          <a:p>
            <a:fld id="{CC43B8D3-9A08-F84C-9DD4-44948BA52D4B}" type="slidenum">
              <a:rPr lang="en-US" smtClean="0"/>
              <a:pPr/>
              <a:t>8</a:t>
            </a:fld>
            <a:endParaRPr lang="en-US" dirty="0"/>
          </a:p>
        </p:txBody>
      </p:sp>
    </p:spTree>
    <p:extLst>
      <p:ext uri="{BB962C8B-B14F-4D97-AF65-F5344CB8AC3E}">
        <p14:creationId xmlns:p14="http://schemas.microsoft.com/office/powerpoint/2010/main" val="3008968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Solution</a:t>
            </a:r>
          </a:p>
        </p:txBody>
      </p:sp>
    </p:spTree>
    <p:extLst>
      <p:ext uri="{BB962C8B-B14F-4D97-AF65-F5344CB8AC3E}">
        <p14:creationId xmlns:p14="http://schemas.microsoft.com/office/powerpoint/2010/main" val="2516025997"/>
      </p:ext>
    </p:extLst>
  </p:cSld>
  <p:clrMapOvr>
    <a:masterClrMapping/>
  </p:clrMapOvr>
</p:sld>
</file>

<file path=ppt/theme/theme1.xml><?xml version="1.0" encoding="utf-8"?>
<a:theme xmlns:a="http://schemas.openxmlformats.org/drawingml/2006/main" name="Office Theme">
  <a:themeElements>
    <a:clrScheme name="Custom 19">
      <a:dk1>
        <a:srgbClr val="231F20"/>
      </a:dk1>
      <a:lt1>
        <a:srgbClr val="FFFFFF"/>
      </a:lt1>
      <a:dk2>
        <a:srgbClr val="231F20"/>
      </a:dk2>
      <a:lt2>
        <a:srgbClr val="FDF9E2"/>
      </a:lt2>
      <a:accent1>
        <a:srgbClr val="FC2834"/>
      </a:accent1>
      <a:accent2>
        <a:srgbClr val="43AAC7"/>
      </a:accent2>
      <a:accent3>
        <a:srgbClr val="00AA59"/>
      </a:accent3>
      <a:accent4>
        <a:srgbClr val="FEA000"/>
      </a:accent4>
      <a:accent5>
        <a:srgbClr val="FDEE6B"/>
      </a:accent5>
      <a:accent6>
        <a:srgbClr val="3266A6"/>
      </a:accent6>
      <a:hlink>
        <a:srgbClr val="FC2734"/>
      </a:hlink>
      <a:folHlink>
        <a:srgbClr val="42AAC7"/>
      </a:folHlink>
    </a:clrScheme>
    <a:fontScheme name="Custom 26">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ropolitan_Design_Win32_SW_v11" id="{D7435ACC-9DD3-4D5B-A984-7326EB7AF7CB}" vid="{7C01AFE1-C5EE-47B6-A71D-62A9F78E4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30B917-A3AD-46B5-A6A4-F876E3BAC36E}">
  <ds:schemaRefs>
    <ds:schemaRef ds:uri="http://schemas.microsoft.com/sharepoint/v3/contenttype/forms"/>
  </ds:schemaRefs>
</ds:datastoreItem>
</file>

<file path=customXml/itemProps2.xml><?xml version="1.0" encoding="utf-8"?>
<ds:datastoreItem xmlns:ds="http://schemas.openxmlformats.org/officeDocument/2006/customXml" ds:itemID="{C431C809-C6F0-48D7-BF3E-4570CDAF51A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8C75813-FBB5-478B-828B-AC67018E27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413</Words>
  <Application>Microsoft Office PowerPoint</Application>
  <PresentationFormat>Widescreen</PresentationFormat>
  <Paragraphs>135</Paragraphs>
  <Slides>26</Slides>
  <Notes>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Identification of new air travel routes in emerging markets   </vt:lpstr>
      <vt:lpstr>Our team</vt:lpstr>
      <vt:lpstr>Agenda</vt:lpstr>
      <vt:lpstr>PowerPoint Presentation</vt:lpstr>
      <vt:lpstr>ETL PIPELINE</vt:lpstr>
      <vt:lpstr>Introduction</vt:lpstr>
      <vt:lpstr>Problem Statement</vt:lpstr>
      <vt:lpstr>Problem Statement</vt:lpstr>
      <vt:lpstr>Solution</vt:lpstr>
      <vt:lpstr>Solution</vt:lpstr>
      <vt:lpstr>Summary</vt:lpstr>
      <vt:lpstr>Datasets have been downloaded from Kaggle  Dataset link ---&gt;&gt; International Airtraffic to and from India                                ----&gt;&gt; Private and Public Sectors in India                      ----&gt;&gt; Tourism in India </vt:lpstr>
      <vt:lpstr>Data Transformation</vt:lpstr>
      <vt:lpstr>Data Transformation</vt:lpstr>
      <vt:lpstr>PowerPoint Presentation</vt:lpstr>
      <vt:lpstr>Data Visualization</vt:lpstr>
      <vt:lpstr>Data Visualization</vt:lpstr>
      <vt:lpstr>PowerPoint Presentation</vt:lpstr>
      <vt:lpstr>City-wise Population</vt:lpstr>
      <vt:lpstr>Airports in Individual States</vt:lpstr>
      <vt:lpstr>Upcoming Airports </vt:lpstr>
      <vt:lpstr>Conclusion </vt:lpstr>
      <vt:lpstr>PowerPoint Presentation</vt:lpstr>
      <vt:lpstr>PowerPoint Presentation</vt:lpstr>
      <vt:lpstr>Upcoming Tier-I Cities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954</cp:revision>
  <dcterms:created xsi:type="dcterms:W3CDTF">2022-08-18T06:47:08Z</dcterms:created>
  <dcterms:modified xsi:type="dcterms:W3CDTF">2023-04-10T07:28:51Z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